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0136ddb1fa49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2ff92f50e04208"/>
  </p:sldMasterIdLst>
  <p:sldIdLst>
    <p:sldId xmlns:r="http://schemas.openxmlformats.org/officeDocument/2006/relationships" id="256" r:id="Rfb9d00790809461d"/>
    <p:sldId xmlns:r="http://schemas.openxmlformats.org/officeDocument/2006/relationships" id="257" r:id="R82757fdf55164d98"/>
    <p:sldId xmlns:r="http://schemas.openxmlformats.org/officeDocument/2006/relationships" id="258" r:id="R824fd580068447a9"/>
    <p:sldId xmlns:r="http://schemas.openxmlformats.org/officeDocument/2006/relationships" id="259" r:id="R1d535cb6083941ec"/>
    <p:sldId xmlns:r="http://schemas.openxmlformats.org/officeDocument/2006/relationships" id="260" r:id="Rdf91b8553f3441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ff92f50e04208" /><Relationship Type="http://schemas.openxmlformats.org/officeDocument/2006/relationships/slide" Target="/ppt/slides/slide1.xml" Id="Rfb9d00790809461d" /><Relationship Type="http://schemas.openxmlformats.org/officeDocument/2006/relationships/slide" Target="/ppt/slides/slide2.xml" Id="R82757fdf55164d98" /><Relationship Type="http://schemas.openxmlformats.org/officeDocument/2006/relationships/slide" Target="/ppt/slides/slide3.xml" Id="R824fd580068447a9" /><Relationship Type="http://schemas.openxmlformats.org/officeDocument/2006/relationships/slide" Target="/ppt/slides/slide4.xml" Id="R1d535cb6083941ec" /><Relationship Type="http://schemas.openxmlformats.org/officeDocument/2006/relationships/slide" Target="/ppt/slides/slide5.xml" Id="Rdf91b8553f3441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30fbbc7194d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c08ce54f74a99" /><Relationship Type="http://schemas.openxmlformats.org/officeDocument/2006/relationships/theme" Target="/ppt/slideMasters/theme/theme1.xml" Id="R621de649a2ba49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0c08ce54f74a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6a10910b943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23559832f4c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318468afa4a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4de049aa449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3aa793f4e4a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 KOMMUNE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65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948 243 113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