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97968f4a6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9710e54b947db"/>
  </p:sldMasterIdLst>
  <p:sldIdLst>
    <p:sldId xmlns:r="http://schemas.openxmlformats.org/officeDocument/2006/relationships" id="256" r:id="R51e6a258c5114cfe"/>
    <p:sldId xmlns:r="http://schemas.openxmlformats.org/officeDocument/2006/relationships" id="257" r:id="R24a7779b21924b9e"/>
    <p:sldId xmlns:r="http://schemas.openxmlformats.org/officeDocument/2006/relationships" id="258" r:id="Rfc5c9314db504e6e"/>
    <p:sldId xmlns:r="http://schemas.openxmlformats.org/officeDocument/2006/relationships" id="259" r:id="Rdf455c37d1a648f7"/>
    <p:sldId xmlns:r="http://schemas.openxmlformats.org/officeDocument/2006/relationships" id="260" r:id="R518b012d24744b2b"/>
    <p:sldId xmlns:r="http://schemas.openxmlformats.org/officeDocument/2006/relationships" id="261" r:id="R5b6f451cb6984277"/>
    <p:sldId xmlns:r="http://schemas.openxmlformats.org/officeDocument/2006/relationships" id="262" r:id="R12128ddeef82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9710e54b947db" /><Relationship Type="http://schemas.openxmlformats.org/officeDocument/2006/relationships/slide" Target="/ppt/slides/slide1.xml" Id="R51e6a258c5114cfe" /><Relationship Type="http://schemas.openxmlformats.org/officeDocument/2006/relationships/slide" Target="/ppt/slides/slide2.xml" Id="R24a7779b21924b9e" /><Relationship Type="http://schemas.openxmlformats.org/officeDocument/2006/relationships/slide" Target="/ppt/slides/slide3.xml" Id="Rfc5c9314db504e6e" /><Relationship Type="http://schemas.openxmlformats.org/officeDocument/2006/relationships/slide" Target="/ppt/slides/slide4.xml" Id="Rdf455c37d1a648f7" /><Relationship Type="http://schemas.openxmlformats.org/officeDocument/2006/relationships/slide" Target="/ppt/slides/slide5.xml" Id="R518b012d24744b2b" /><Relationship Type="http://schemas.openxmlformats.org/officeDocument/2006/relationships/slide" Target="/ppt/slides/slide6.xml" Id="R5b6f451cb6984277" /><Relationship Type="http://schemas.openxmlformats.org/officeDocument/2006/relationships/slide" Target="/ppt/slides/slide7.xml" Id="R12128ddeef82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f3695e109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23f3c3f44358" /><Relationship Type="http://schemas.openxmlformats.org/officeDocument/2006/relationships/theme" Target="/ppt/slideMasters/theme/theme1.xml" Id="R96d8739a6d23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c23f3c3f4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18439116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9d325866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26b54b29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a3edb87b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7df3d17c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0089f768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d23606df2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SKIBS AS ANOD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SKIBS AS ANOD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37 046 791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40 216 740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ODFJELL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948 312 581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