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a837afb9e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c9b64b5164657"/>
  </p:sldMasterIdLst>
  <p:sldIdLst>
    <p:sldId xmlns:r="http://schemas.openxmlformats.org/officeDocument/2006/relationships" id="256" r:id="R1afd7521072f42a7"/>
    <p:sldId xmlns:r="http://schemas.openxmlformats.org/officeDocument/2006/relationships" id="257" r:id="Rce23b1846d2a403c"/>
    <p:sldId xmlns:r="http://schemas.openxmlformats.org/officeDocument/2006/relationships" id="258" r:id="Rfc0316017a39412d"/>
    <p:sldId xmlns:r="http://schemas.openxmlformats.org/officeDocument/2006/relationships" id="259" r:id="Rd47ddd606bb8418b"/>
    <p:sldId xmlns:r="http://schemas.openxmlformats.org/officeDocument/2006/relationships" id="260" r:id="R90a18c9fce394988"/>
    <p:sldId xmlns:r="http://schemas.openxmlformats.org/officeDocument/2006/relationships" id="261" r:id="Rfcae8dace307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c9b64b5164657" /><Relationship Type="http://schemas.openxmlformats.org/officeDocument/2006/relationships/slide" Target="/ppt/slides/slide1.xml" Id="R1afd7521072f42a7" /><Relationship Type="http://schemas.openxmlformats.org/officeDocument/2006/relationships/slide" Target="/ppt/slides/slide2.xml" Id="Rce23b1846d2a403c" /><Relationship Type="http://schemas.openxmlformats.org/officeDocument/2006/relationships/slide" Target="/ppt/slides/slide3.xml" Id="Rfc0316017a39412d" /><Relationship Type="http://schemas.openxmlformats.org/officeDocument/2006/relationships/slide" Target="/ppt/slides/slide4.xml" Id="Rd47ddd606bb8418b" /><Relationship Type="http://schemas.openxmlformats.org/officeDocument/2006/relationships/slide" Target="/ppt/slides/slide5.xml" Id="R90a18c9fce394988" /><Relationship Type="http://schemas.openxmlformats.org/officeDocument/2006/relationships/slide" Target="/ppt/slides/slide6.xml" Id="Rfcae8dace307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c940884c9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e6f7a27a4023" /><Relationship Type="http://schemas.openxmlformats.org/officeDocument/2006/relationships/theme" Target="/ppt/slideMasters/theme/theme1.xml" Id="Rf1e333723e47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9e6f7a27a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d4627e3c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8d46c10a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c6cff3ff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ab81b9cc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14cf3330a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81ef357d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TILLY GRIMSRUD &amp; CO.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TILLY GRIMSRUD &amp; CO.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70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www.bakertilly.no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948 315 963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