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f2a3802c824a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4c5b60bd5e464f"/>
  </p:sldMasterIdLst>
  <p:sldIdLst>
    <p:sldId xmlns:r="http://schemas.openxmlformats.org/officeDocument/2006/relationships" id="256" r:id="R94c4d3b519864392"/>
    <p:sldId xmlns:r="http://schemas.openxmlformats.org/officeDocument/2006/relationships" id="257" r:id="R30d788018cb4476e"/>
    <p:sldId xmlns:r="http://schemas.openxmlformats.org/officeDocument/2006/relationships" id="258" r:id="Rd6e37ce0a54642a0"/>
    <p:sldId xmlns:r="http://schemas.openxmlformats.org/officeDocument/2006/relationships" id="259" r:id="Rb806a08ae8c440e2"/>
    <p:sldId xmlns:r="http://schemas.openxmlformats.org/officeDocument/2006/relationships" id="260" r:id="R94de3fdb5ad745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c5b60bd5e464f" /><Relationship Type="http://schemas.openxmlformats.org/officeDocument/2006/relationships/slide" Target="/ppt/slides/slide1.xml" Id="R94c4d3b519864392" /><Relationship Type="http://schemas.openxmlformats.org/officeDocument/2006/relationships/slide" Target="/ppt/slides/slide2.xml" Id="R30d788018cb4476e" /><Relationship Type="http://schemas.openxmlformats.org/officeDocument/2006/relationships/slide" Target="/ppt/slides/slide3.xml" Id="Rd6e37ce0a54642a0" /><Relationship Type="http://schemas.openxmlformats.org/officeDocument/2006/relationships/slide" Target="/ppt/slides/slide4.xml" Id="Rb806a08ae8c440e2" /><Relationship Type="http://schemas.openxmlformats.org/officeDocument/2006/relationships/slide" Target="/ppt/slides/slide5.xml" Id="R94de3fdb5ad745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60ce57d5243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e1c07b5bc4ef5" /><Relationship Type="http://schemas.openxmlformats.org/officeDocument/2006/relationships/theme" Target="/ppt/slideMasters/theme/theme1.xml" Id="R56607412c92d49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e1c07b5bc4e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8caff6fde4c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6a86b37b34a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af9eb092443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98ba0165646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09530ca214b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AUSTRHEIM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AUSTRHEIM KOMMUNE ble etablert [år] og holder til i Austrheim.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Sætremarka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5943 Austrheim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post@austrheim.kommune.no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www.austrheim.kommune.no/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948 350 823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