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9de19bdd824a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eefaec2e6e45c6"/>
  </p:sldMasterIdLst>
  <p:sldIdLst>
    <p:sldId xmlns:r="http://schemas.openxmlformats.org/officeDocument/2006/relationships" id="256" r:id="Rca8aa94889cd4025"/>
    <p:sldId xmlns:r="http://schemas.openxmlformats.org/officeDocument/2006/relationships" id="257" r:id="Rd5ff1cc0814e46b9"/>
    <p:sldId xmlns:r="http://schemas.openxmlformats.org/officeDocument/2006/relationships" id="258" r:id="R6004bcef211245fb"/>
    <p:sldId xmlns:r="http://schemas.openxmlformats.org/officeDocument/2006/relationships" id="259" r:id="Ra8fb7b3f87ee464d"/>
    <p:sldId xmlns:r="http://schemas.openxmlformats.org/officeDocument/2006/relationships" id="260" r:id="Rb21b791e21c54842"/>
    <p:sldId xmlns:r="http://schemas.openxmlformats.org/officeDocument/2006/relationships" id="261" r:id="R8bfca804c80349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efaec2e6e45c6" /><Relationship Type="http://schemas.openxmlformats.org/officeDocument/2006/relationships/slide" Target="/ppt/slides/slide1.xml" Id="Rca8aa94889cd4025" /><Relationship Type="http://schemas.openxmlformats.org/officeDocument/2006/relationships/slide" Target="/ppt/slides/slide2.xml" Id="Rd5ff1cc0814e46b9" /><Relationship Type="http://schemas.openxmlformats.org/officeDocument/2006/relationships/slide" Target="/ppt/slides/slide3.xml" Id="R6004bcef211245fb" /><Relationship Type="http://schemas.openxmlformats.org/officeDocument/2006/relationships/slide" Target="/ppt/slides/slide4.xml" Id="Ra8fb7b3f87ee464d" /><Relationship Type="http://schemas.openxmlformats.org/officeDocument/2006/relationships/slide" Target="/ppt/slides/slide5.xml" Id="Rb21b791e21c54842" /><Relationship Type="http://schemas.openxmlformats.org/officeDocument/2006/relationships/slide" Target="/ppt/slides/slide6.xml" Id="R8bfca804c80349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de2e4bc54a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dee9aa65344a4" /><Relationship Type="http://schemas.openxmlformats.org/officeDocument/2006/relationships/theme" Target="/ppt/slideMasters/theme/theme1.xml" Id="Rcb15b1226d1140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8dee9aa653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740afe10048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f14bae0df42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8bc420c0844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52dea119b44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ed6a82b804b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b91378653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KREDITORFORENINGEN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KREDITORFORENINGEN SA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86 145 779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−3 606 362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1 714 006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65 269 792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82 587 870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Bomvegen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02456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kontakt@kred.no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www.kred.no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948 678 829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KREDITORFORENINGEN SA</a:t>
            </a:r>
          </a:p>
        </p:txBody>
      </p:sp>
    </p:spTree>
  </p:cSld>
  <p:clrMapOvr>
    <a:masterClrMapping xmlns:a="http://schemas.openxmlformats.org/drawingml/2006/main"/>
  </p:clrMapOvr>
</p:sld>
</file>