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44df2076b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77942e7ce44d7"/>
  </p:sldMasterIdLst>
  <p:sldIdLst>
    <p:sldId xmlns:r="http://schemas.openxmlformats.org/officeDocument/2006/relationships" id="256" r:id="Raf17e69d17de4faf"/>
    <p:sldId xmlns:r="http://schemas.openxmlformats.org/officeDocument/2006/relationships" id="257" r:id="R1d66245ea5c24b22"/>
    <p:sldId xmlns:r="http://schemas.openxmlformats.org/officeDocument/2006/relationships" id="258" r:id="R906b54c6a7a343bc"/>
    <p:sldId xmlns:r="http://schemas.openxmlformats.org/officeDocument/2006/relationships" id="259" r:id="R705d18a12bd04e5b"/>
    <p:sldId xmlns:r="http://schemas.openxmlformats.org/officeDocument/2006/relationships" id="260" r:id="R3609f50cee234cd5"/>
    <p:sldId xmlns:r="http://schemas.openxmlformats.org/officeDocument/2006/relationships" id="261" r:id="R42780938ebdc4d3e"/>
    <p:sldId xmlns:r="http://schemas.openxmlformats.org/officeDocument/2006/relationships" id="262" r:id="R38febec08064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77942e7ce44d7" /><Relationship Type="http://schemas.openxmlformats.org/officeDocument/2006/relationships/slide" Target="/ppt/slides/slide1.xml" Id="Raf17e69d17de4faf" /><Relationship Type="http://schemas.openxmlformats.org/officeDocument/2006/relationships/slide" Target="/ppt/slides/slide2.xml" Id="R1d66245ea5c24b22" /><Relationship Type="http://schemas.openxmlformats.org/officeDocument/2006/relationships/slide" Target="/ppt/slides/slide3.xml" Id="R906b54c6a7a343bc" /><Relationship Type="http://schemas.openxmlformats.org/officeDocument/2006/relationships/slide" Target="/ppt/slides/slide4.xml" Id="R705d18a12bd04e5b" /><Relationship Type="http://schemas.openxmlformats.org/officeDocument/2006/relationships/slide" Target="/ppt/slides/slide5.xml" Id="R3609f50cee234cd5" /><Relationship Type="http://schemas.openxmlformats.org/officeDocument/2006/relationships/slide" Target="/ppt/slides/slide6.xml" Id="R42780938ebdc4d3e" /><Relationship Type="http://schemas.openxmlformats.org/officeDocument/2006/relationships/slide" Target="/ppt/slides/slide7.xml" Id="R38febec08064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790eab69a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84baa8b34d19" /><Relationship Type="http://schemas.openxmlformats.org/officeDocument/2006/relationships/theme" Target="/ppt/slideMasters/theme/theme1.xml" Id="Re03073fccbb4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984baa8b3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aa47278c9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d198adfa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810e4765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747136f5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9294d7904a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2f3b6ba7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cbb55b341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PROSESS-ELEKTRO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PROSESS-ELEKTRO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28 810 134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13 616 581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HEMAR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MJT-HOLDING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ASPERHEIM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PIRH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 CONSULT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DVERGEDAL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948 786 044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PROSESS-ELEKTRO AS</a:t>
            </a:r>
          </a:p>
        </p:txBody>
      </p:sp>
    </p:spTree>
  </p:cSld>
  <p:clrMapOvr>
    <a:masterClrMapping xmlns:a="http://schemas.openxmlformats.org/drawingml/2006/main"/>
  </p:clrMapOvr>
</p:sld>
</file>