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7bf5cf255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17c2bc3714598"/>
  </p:sldMasterIdLst>
  <p:sldIdLst>
    <p:sldId xmlns:r="http://schemas.openxmlformats.org/officeDocument/2006/relationships" id="256" r:id="R8f3402372d9a4d64"/>
    <p:sldId xmlns:r="http://schemas.openxmlformats.org/officeDocument/2006/relationships" id="257" r:id="R6f173ba5781c4574"/>
    <p:sldId xmlns:r="http://schemas.openxmlformats.org/officeDocument/2006/relationships" id="258" r:id="Ra971147fbc744737"/>
    <p:sldId xmlns:r="http://schemas.openxmlformats.org/officeDocument/2006/relationships" id="259" r:id="R0d7d8fc404544f4a"/>
    <p:sldId xmlns:r="http://schemas.openxmlformats.org/officeDocument/2006/relationships" id="260" r:id="Rabfac07fd6e446ef"/>
    <p:sldId xmlns:r="http://schemas.openxmlformats.org/officeDocument/2006/relationships" id="261" r:id="Reb53c74fc8a548d0"/>
    <p:sldId xmlns:r="http://schemas.openxmlformats.org/officeDocument/2006/relationships" id="262" r:id="Rff6441dfd6be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17c2bc3714598" /><Relationship Type="http://schemas.openxmlformats.org/officeDocument/2006/relationships/slide" Target="/ppt/slides/slide1.xml" Id="R8f3402372d9a4d64" /><Relationship Type="http://schemas.openxmlformats.org/officeDocument/2006/relationships/slide" Target="/ppt/slides/slide2.xml" Id="R6f173ba5781c4574" /><Relationship Type="http://schemas.openxmlformats.org/officeDocument/2006/relationships/slide" Target="/ppt/slides/slide3.xml" Id="Ra971147fbc744737" /><Relationship Type="http://schemas.openxmlformats.org/officeDocument/2006/relationships/slide" Target="/ppt/slides/slide4.xml" Id="R0d7d8fc404544f4a" /><Relationship Type="http://schemas.openxmlformats.org/officeDocument/2006/relationships/slide" Target="/ppt/slides/slide5.xml" Id="Rabfac07fd6e446ef" /><Relationship Type="http://schemas.openxmlformats.org/officeDocument/2006/relationships/slide" Target="/ppt/slides/slide6.xml" Id="Reb53c74fc8a548d0" /><Relationship Type="http://schemas.openxmlformats.org/officeDocument/2006/relationships/slide" Target="/ppt/slides/slide7.xml" Id="Rff6441dfd6be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8f18fdb30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b574f88af44a1" /><Relationship Type="http://schemas.openxmlformats.org/officeDocument/2006/relationships/theme" Target="/ppt/slideMasters/theme/theme1.xml" Id="Rbe095df25556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bb574f88af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b80014208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9f19b3f3f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42a5a15eb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d4ae59dde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dba1491a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2dffc0a443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f96ca354b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SANDVOLL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SANDVOLL MAT AS ble etablert [år] og holder til i Valen.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36 423 158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5 796 347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10 547 269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5451 Valen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17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948 990 210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SANDVOLL MAT AS</a:t>
            </a:r>
          </a:p>
        </p:txBody>
      </p:sp>
    </p:spTree>
  </p:cSld>
  <p:clrMapOvr>
    <a:masterClrMapping xmlns:a="http://schemas.openxmlformats.org/drawingml/2006/main"/>
  </p:clrMapOvr>
</p:sld>
</file>