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1ca0b8f1384b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23f51ee7d14364"/>
  </p:sldMasterIdLst>
  <p:sldIdLst>
    <p:sldId xmlns:r="http://schemas.openxmlformats.org/officeDocument/2006/relationships" id="256" r:id="R923fd1d6dcd74dcd"/>
    <p:sldId xmlns:r="http://schemas.openxmlformats.org/officeDocument/2006/relationships" id="257" r:id="R91a35de580b14a4c"/>
    <p:sldId xmlns:r="http://schemas.openxmlformats.org/officeDocument/2006/relationships" id="258" r:id="R15922dd1e19f4384"/>
    <p:sldId xmlns:r="http://schemas.openxmlformats.org/officeDocument/2006/relationships" id="259" r:id="R852c75d8fb594b70"/>
    <p:sldId xmlns:r="http://schemas.openxmlformats.org/officeDocument/2006/relationships" id="260" r:id="Ra9c80221f01347e4"/>
    <p:sldId xmlns:r="http://schemas.openxmlformats.org/officeDocument/2006/relationships" id="261" r:id="R65a167c927df47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23f51ee7d14364" /><Relationship Type="http://schemas.openxmlformats.org/officeDocument/2006/relationships/slide" Target="/ppt/slides/slide1.xml" Id="R923fd1d6dcd74dcd" /><Relationship Type="http://schemas.openxmlformats.org/officeDocument/2006/relationships/slide" Target="/ppt/slides/slide2.xml" Id="R91a35de580b14a4c" /><Relationship Type="http://schemas.openxmlformats.org/officeDocument/2006/relationships/slide" Target="/ppt/slides/slide3.xml" Id="R15922dd1e19f4384" /><Relationship Type="http://schemas.openxmlformats.org/officeDocument/2006/relationships/slide" Target="/ppt/slides/slide4.xml" Id="R852c75d8fb594b70" /><Relationship Type="http://schemas.openxmlformats.org/officeDocument/2006/relationships/slide" Target="/ppt/slides/slide5.xml" Id="Ra9c80221f01347e4" /><Relationship Type="http://schemas.openxmlformats.org/officeDocument/2006/relationships/slide" Target="/ppt/slides/slide6.xml" Id="R65a167c927df47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6c5c7b88e47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862605fef4228" /><Relationship Type="http://schemas.openxmlformats.org/officeDocument/2006/relationships/theme" Target="/ppt/slideMasters/theme/theme1.xml" Id="R6f44d857b2a241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f862605fef42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baee0a5284b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e40f7035842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2cadcd82e42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93d7ab0db41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54378883842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1ef3eeef440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NORDOX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NORDOX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NORDOX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NORDOX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NORDOX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NORDOX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4 617 947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696 955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26 775 180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31 359 054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NORDOX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Østensjøveien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948 991 748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NORDOX</a:t>
            </a:r>
          </a:p>
        </p:txBody>
      </p:sp>
    </p:spTree>
  </p:cSld>
  <p:clrMapOvr>
    <a:masterClrMapping xmlns:a="http://schemas.openxmlformats.org/drawingml/2006/main"/>
  </p:clrMapOvr>
</p:sld>
</file>