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e51b4cf06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1abbf0d564ccd"/>
  </p:sldMasterIdLst>
  <p:sldIdLst>
    <p:sldId xmlns:r="http://schemas.openxmlformats.org/officeDocument/2006/relationships" id="256" r:id="R19f02aaaa98b4dd1"/>
    <p:sldId xmlns:r="http://schemas.openxmlformats.org/officeDocument/2006/relationships" id="257" r:id="Rc53f7e0ae24e45e1"/>
    <p:sldId xmlns:r="http://schemas.openxmlformats.org/officeDocument/2006/relationships" id="258" r:id="R585e17edb0764e20"/>
    <p:sldId xmlns:r="http://schemas.openxmlformats.org/officeDocument/2006/relationships" id="259" r:id="R2dc951e0ae394cb9"/>
    <p:sldId xmlns:r="http://schemas.openxmlformats.org/officeDocument/2006/relationships" id="260" r:id="R997e7f90332340df"/>
    <p:sldId xmlns:r="http://schemas.openxmlformats.org/officeDocument/2006/relationships" id="261" r:id="Ra0c014260c09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1abbf0d564ccd" /><Relationship Type="http://schemas.openxmlformats.org/officeDocument/2006/relationships/slide" Target="/ppt/slides/slide1.xml" Id="R19f02aaaa98b4dd1" /><Relationship Type="http://schemas.openxmlformats.org/officeDocument/2006/relationships/slide" Target="/ppt/slides/slide2.xml" Id="Rc53f7e0ae24e45e1" /><Relationship Type="http://schemas.openxmlformats.org/officeDocument/2006/relationships/slide" Target="/ppt/slides/slide3.xml" Id="R585e17edb0764e20" /><Relationship Type="http://schemas.openxmlformats.org/officeDocument/2006/relationships/slide" Target="/ppt/slides/slide4.xml" Id="R2dc951e0ae394cb9" /><Relationship Type="http://schemas.openxmlformats.org/officeDocument/2006/relationships/slide" Target="/ppt/slides/slide5.xml" Id="R997e7f90332340df" /><Relationship Type="http://schemas.openxmlformats.org/officeDocument/2006/relationships/slide" Target="/ppt/slides/slide6.xml" Id="Ra0c014260c09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1f738c230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a112f2e64d3d" /><Relationship Type="http://schemas.openxmlformats.org/officeDocument/2006/relationships/theme" Target="/ppt/slideMasters/theme/theme1.xml" Id="Ra93e594aa783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3a112f2e6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f39ba251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b634c732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4f9e7e31d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198449f6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62a5ce56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b0f6f567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