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27a2aa106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09025a691d4c21"/>
  </p:sldMasterIdLst>
  <p:sldIdLst>
    <p:sldId xmlns:r="http://schemas.openxmlformats.org/officeDocument/2006/relationships" id="256" r:id="R2f3ee4a97e3a478e"/>
    <p:sldId xmlns:r="http://schemas.openxmlformats.org/officeDocument/2006/relationships" id="257" r:id="R120dbb572ff04ae1"/>
    <p:sldId xmlns:r="http://schemas.openxmlformats.org/officeDocument/2006/relationships" id="258" r:id="R2c078add02444ee3"/>
    <p:sldId xmlns:r="http://schemas.openxmlformats.org/officeDocument/2006/relationships" id="259" r:id="Ra4b2f29298984f66"/>
    <p:sldId xmlns:r="http://schemas.openxmlformats.org/officeDocument/2006/relationships" id="260" r:id="Rd26cdfa7a3fc45af"/>
    <p:sldId xmlns:r="http://schemas.openxmlformats.org/officeDocument/2006/relationships" id="261" r:id="R19b6e036284f4253"/>
    <p:sldId xmlns:r="http://schemas.openxmlformats.org/officeDocument/2006/relationships" id="262" r:id="Rc77b404a19e04c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09025a691d4c21" /><Relationship Type="http://schemas.openxmlformats.org/officeDocument/2006/relationships/slide" Target="/ppt/slides/slide1.xml" Id="R2f3ee4a97e3a478e" /><Relationship Type="http://schemas.openxmlformats.org/officeDocument/2006/relationships/slide" Target="/ppt/slides/slide2.xml" Id="R120dbb572ff04ae1" /><Relationship Type="http://schemas.openxmlformats.org/officeDocument/2006/relationships/slide" Target="/ppt/slides/slide3.xml" Id="R2c078add02444ee3" /><Relationship Type="http://schemas.openxmlformats.org/officeDocument/2006/relationships/slide" Target="/ppt/slides/slide4.xml" Id="Ra4b2f29298984f66" /><Relationship Type="http://schemas.openxmlformats.org/officeDocument/2006/relationships/slide" Target="/ppt/slides/slide5.xml" Id="Rd26cdfa7a3fc45af" /><Relationship Type="http://schemas.openxmlformats.org/officeDocument/2006/relationships/slide" Target="/ppt/slides/slide6.xml" Id="R19b6e036284f4253" /><Relationship Type="http://schemas.openxmlformats.org/officeDocument/2006/relationships/slide" Target="/ppt/slides/slide7.xml" Id="Rc77b404a19e04c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63eb7ef8644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d25ac9bf44c71" /><Relationship Type="http://schemas.openxmlformats.org/officeDocument/2006/relationships/theme" Target="/ppt/slideMasters/theme/theme1.xml" Id="R3d9c6076acef4f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d25ac9bf44c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f31f9260147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7904777304c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3209b102e44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d9a42f34c34c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6416c3c5845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3374fe8d44b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cc70636f84c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DRAUPNER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DRAUPNER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2 507 167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1 991 305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2 255 730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39 036 146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47 952 429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MAGNE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BING ORGLAND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ORGLAND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ORGLAND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950 064 625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DRAUPNER</a:t>
            </a:r>
          </a:p>
        </p:txBody>
      </p:sp>
    </p:spTree>
  </p:cSld>
  <p:clrMapOvr>
    <a:masterClrMapping xmlns:a="http://schemas.openxmlformats.org/drawingml/2006/main"/>
  </p:clrMapOvr>
</p:sld>
</file>