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e256d174ebbd42bf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ecc5d8d62f1c4e77"/>
  </p:sldMasterIdLst>
  <p:sldIdLst>
    <p:sldId xmlns:r="http://schemas.openxmlformats.org/officeDocument/2006/relationships" id="256" r:id="R4ff98892647c4ab0"/>
    <p:sldId xmlns:r="http://schemas.openxmlformats.org/officeDocument/2006/relationships" id="257" r:id="R765e146403644934"/>
    <p:sldId xmlns:r="http://schemas.openxmlformats.org/officeDocument/2006/relationships" id="258" r:id="Ra6755ff6e64b4553"/>
    <p:sldId xmlns:r="http://schemas.openxmlformats.org/officeDocument/2006/relationships" id="259" r:id="R7a0327bcef994c69"/>
    <p:sldId xmlns:r="http://schemas.openxmlformats.org/officeDocument/2006/relationships" id="260" r:id="Rb5cdadee591d4935"/>
    <p:sldId xmlns:r="http://schemas.openxmlformats.org/officeDocument/2006/relationships" id="261" r:id="R59149cdcf57c48b0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ecc5d8d62f1c4e77" /><Relationship Type="http://schemas.openxmlformats.org/officeDocument/2006/relationships/slide" Target="/ppt/slides/slide1.xml" Id="R4ff98892647c4ab0" /><Relationship Type="http://schemas.openxmlformats.org/officeDocument/2006/relationships/slide" Target="/ppt/slides/slide2.xml" Id="R765e146403644934" /><Relationship Type="http://schemas.openxmlformats.org/officeDocument/2006/relationships/slide" Target="/ppt/slides/slide3.xml" Id="Ra6755ff6e64b4553" /><Relationship Type="http://schemas.openxmlformats.org/officeDocument/2006/relationships/slide" Target="/ppt/slides/slide4.xml" Id="R7a0327bcef994c69" /><Relationship Type="http://schemas.openxmlformats.org/officeDocument/2006/relationships/slide" Target="/ppt/slides/slide5.xml" Id="Rb5cdadee591d4935" /><Relationship Type="http://schemas.openxmlformats.org/officeDocument/2006/relationships/slide" Target="/ppt/slides/slide6.xml" Id="R59149cdcf57c48b0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29e5f524776f4e9b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70c57968ae394df3" /><Relationship Type="http://schemas.openxmlformats.org/officeDocument/2006/relationships/theme" Target="/ppt/slideMasters/theme/theme1.xml" Id="Rf1ed13a62c824318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70c57968ae394df3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3ab03c89adb34396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2842c11b72d3446e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592a981022c34de9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4368d1bc096c4bff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4f436478ca5041bd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b0792622e18b4029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KRISTINE OG ROLF MELQUIST LEGAT TIL FORDEL FOR EIKER HISTORIELAGS EIENDOM FOSSESHOLM STI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KRISTINE OG ROLF MELQUIST LEGAT TIL FORDEL FOR EIKER HISTORIELAGS EIENDOM FOSSESHOLM STI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KRISTINE OG ROLF MELQUIST LEGAT TIL FORDEL FOR EIKER HISTORIELAGS EIENDOM FOSSESHOLM STI ble etablert [år] og holder til i Vestfossen.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KRISTINE OG ROLF MELQUIST LEGAT TIL FORDEL FOR EIKER HISTORIELAGS EIENDOM FOSSESHOLM STI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KRISTINE OG ROLF MELQUIST LEGAT TIL FORDEL FOR EIKER HISTORIELAGS EIENDOM FOSSESHOLM STI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KRISTINE OG ROLF MELQUIST LEGAT TIL FORDEL FOR EIKER HISTORIELAGS EIENDOM FOSSESHOLM STI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Nøkkeltall 2025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Tall i hele kroner – kilde: Regnskapsregisteret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Driftsinntekter:  0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Driftsresultat:  −360 658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Årsresultat:  −110 884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egenkapital:  2 865 210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eiendeler:  2 865 210 kr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KRISTINE OG ROLF MELQUIST LEGAT TIL FORDEL FOR EIKER HISTORIELAGS EIENDOM FOSSESHOLM STI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c/o Stein Andersen, Stevning 2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3320 Vestfossen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950 108 355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KRISTINE OG ROLF MELQUIST LEGAT TIL FORDEL FOR EIKER HISTORIELAGS EIENDOM FOSSESHOLM STI</a:t>
            </a:r>
          </a:p>
        </p:txBody>
      </p:sp>
    </p:spTree>
  </p:cSld>
  <p:clrMapOvr>
    <a:masterClrMapping xmlns:a="http://schemas.openxmlformats.org/drawingml/2006/main"/>
  </p:clrMapOvr>
</p:sld>
</file>