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f48183437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f2b621aa04887"/>
  </p:sldMasterIdLst>
  <p:sldIdLst>
    <p:sldId xmlns:r="http://schemas.openxmlformats.org/officeDocument/2006/relationships" id="256" r:id="R69fc4dc988b84679"/>
    <p:sldId xmlns:r="http://schemas.openxmlformats.org/officeDocument/2006/relationships" id="257" r:id="Re9db3cccabd744b0"/>
    <p:sldId xmlns:r="http://schemas.openxmlformats.org/officeDocument/2006/relationships" id="258" r:id="Rbc6f5ed1621245cc"/>
    <p:sldId xmlns:r="http://schemas.openxmlformats.org/officeDocument/2006/relationships" id="259" r:id="Ref0ad3197de0499b"/>
    <p:sldId xmlns:r="http://schemas.openxmlformats.org/officeDocument/2006/relationships" id="260" r:id="R1d48ad30a5de46f9"/>
    <p:sldId xmlns:r="http://schemas.openxmlformats.org/officeDocument/2006/relationships" id="261" r:id="R9b37c284014d4e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f2b621aa04887" /><Relationship Type="http://schemas.openxmlformats.org/officeDocument/2006/relationships/slide" Target="/ppt/slides/slide1.xml" Id="R69fc4dc988b84679" /><Relationship Type="http://schemas.openxmlformats.org/officeDocument/2006/relationships/slide" Target="/ppt/slides/slide2.xml" Id="Re9db3cccabd744b0" /><Relationship Type="http://schemas.openxmlformats.org/officeDocument/2006/relationships/slide" Target="/ppt/slides/slide3.xml" Id="Rbc6f5ed1621245cc" /><Relationship Type="http://schemas.openxmlformats.org/officeDocument/2006/relationships/slide" Target="/ppt/slides/slide4.xml" Id="Ref0ad3197de0499b" /><Relationship Type="http://schemas.openxmlformats.org/officeDocument/2006/relationships/slide" Target="/ppt/slides/slide5.xml" Id="R1d48ad30a5de46f9" /><Relationship Type="http://schemas.openxmlformats.org/officeDocument/2006/relationships/slide" Target="/ppt/slides/slide6.xml" Id="R9b37c284014d4e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a0e69e5994c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17a0e63ab4251" /><Relationship Type="http://schemas.openxmlformats.org/officeDocument/2006/relationships/theme" Target="/ppt/slideMasters/theme/theme1.xml" Id="Re2a5eee5e5b7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d17a0e63ab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3879564a540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78607ce95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9cecc8936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e38bf261f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1fe6f0654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1a14b335d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BOSØR BBL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BOSØR BBL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82 024 163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6 808 579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141 999 439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165 295 454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950 261 862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