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41e567f88947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791a04cbc8422e"/>
  </p:sldMasterIdLst>
  <p:sldIdLst>
    <p:sldId xmlns:r="http://schemas.openxmlformats.org/officeDocument/2006/relationships" id="256" r:id="R07e20ee207674443"/>
    <p:sldId xmlns:r="http://schemas.openxmlformats.org/officeDocument/2006/relationships" id="257" r:id="Ree5a0009056c4357"/>
    <p:sldId xmlns:r="http://schemas.openxmlformats.org/officeDocument/2006/relationships" id="258" r:id="Ra2b51e51b8344d0b"/>
    <p:sldId xmlns:r="http://schemas.openxmlformats.org/officeDocument/2006/relationships" id="259" r:id="R82dcbf13d0a74ff9"/>
    <p:sldId xmlns:r="http://schemas.openxmlformats.org/officeDocument/2006/relationships" id="260" r:id="Rebd813490b3b4c71"/>
    <p:sldId xmlns:r="http://schemas.openxmlformats.org/officeDocument/2006/relationships" id="261" r:id="Rd9faebd0368e42bf"/>
    <p:sldId xmlns:r="http://schemas.openxmlformats.org/officeDocument/2006/relationships" id="262" r:id="R6c63926cb5454d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791a04cbc8422e" /><Relationship Type="http://schemas.openxmlformats.org/officeDocument/2006/relationships/slide" Target="/ppt/slides/slide1.xml" Id="R07e20ee207674443" /><Relationship Type="http://schemas.openxmlformats.org/officeDocument/2006/relationships/slide" Target="/ppt/slides/slide2.xml" Id="Ree5a0009056c4357" /><Relationship Type="http://schemas.openxmlformats.org/officeDocument/2006/relationships/slide" Target="/ppt/slides/slide3.xml" Id="Ra2b51e51b8344d0b" /><Relationship Type="http://schemas.openxmlformats.org/officeDocument/2006/relationships/slide" Target="/ppt/slides/slide4.xml" Id="R82dcbf13d0a74ff9" /><Relationship Type="http://schemas.openxmlformats.org/officeDocument/2006/relationships/slide" Target="/ppt/slides/slide5.xml" Id="Rebd813490b3b4c71" /><Relationship Type="http://schemas.openxmlformats.org/officeDocument/2006/relationships/slide" Target="/ppt/slides/slide6.xml" Id="Rd9faebd0368e42bf" /><Relationship Type="http://schemas.openxmlformats.org/officeDocument/2006/relationships/slide" Target="/ppt/slides/slide7.xml" Id="R6c63926cb5454d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04625fd4a94e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c7edcec02409d" /><Relationship Type="http://schemas.openxmlformats.org/officeDocument/2006/relationships/theme" Target="/ppt/slideMasters/theme/theme1.xml" Id="Rb0778e076a4f44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9c7edcec0240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9905f299a4a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d6a6e220649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e016468904e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a3150c52549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e48aea07f49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7651f3d1747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3f55550b946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 REGNSKAP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4 559 439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147 697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122 758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542 535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1 574 182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SALTVEIT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MONIKA PIENKOWSKA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Rennesøygata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72 70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950 308 508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