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72dd93ede0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2e8cbe4d44b5e"/>
  </p:sldMasterIdLst>
  <p:sldIdLst>
    <p:sldId xmlns:r="http://schemas.openxmlformats.org/officeDocument/2006/relationships" id="256" r:id="R6ce4bac9beed4257"/>
    <p:sldId xmlns:r="http://schemas.openxmlformats.org/officeDocument/2006/relationships" id="257" r:id="R451af240fc694753"/>
    <p:sldId xmlns:r="http://schemas.openxmlformats.org/officeDocument/2006/relationships" id="258" r:id="R54c6ab7a2a824f8a"/>
    <p:sldId xmlns:r="http://schemas.openxmlformats.org/officeDocument/2006/relationships" id="259" r:id="R475b3fbce43d4b47"/>
    <p:sldId xmlns:r="http://schemas.openxmlformats.org/officeDocument/2006/relationships" id="260" r:id="R1594bccb3d924985"/>
    <p:sldId xmlns:r="http://schemas.openxmlformats.org/officeDocument/2006/relationships" id="261" r:id="R4d3420c273a742a1"/>
    <p:sldId xmlns:r="http://schemas.openxmlformats.org/officeDocument/2006/relationships" id="262" r:id="Rb914a27f0dcf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2e8cbe4d44b5e" /><Relationship Type="http://schemas.openxmlformats.org/officeDocument/2006/relationships/slide" Target="/ppt/slides/slide1.xml" Id="R6ce4bac9beed4257" /><Relationship Type="http://schemas.openxmlformats.org/officeDocument/2006/relationships/slide" Target="/ppt/slides/slide2.xml" Id="R451af240fc694753" /><Relationship Type="http://schemas.openxmlformats.org/officeDocument/2006/relationships/slide" Target="/ppt/slides/slide3.xml" Id="R54c6ab7a2a824f8a" /><Relationship Type="http://schemas.openxmlformats.org/officeDocument/2006/relationships/slide" Target="/ppt/slides/slide4.xml" Id="R475b3fbce43d4b47" /><Relationship Type="http://schemas.openxmlformats.org/officeDocument/2006/relationships/slide" Target="/ppt/slides/slide5.xml" Id="R1594bccb3d924985" /><Relationship Type="http://schemas.openxmlformats.org/officeDocument/2006/relationships/slide" Target="/ppt/slides/slide6.xml" Id="R4d3420c273a742a1" /><Relationship Type="http://schemas.openxmlformats.org/officeDocument/2006/relationships/slide" Target="/ppt/slides/slide7.xml" Id="Rb914a27f0dcf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bf0c0223e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dae40b5814fa2" /><Relationship Type="http://schemas.openxmlformats.org/officeDocument/2006/relationships/theme" Target="/ppt/slideMasters/theme/theme1.xml" Id="Reb8f722be228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dae40b581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f2f67082d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92a63cf6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1a3fece924f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f199615ee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f9bcd7f4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ab394d374d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3642b7e56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HORNS SLAKTERI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HORNS SLAKTERI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189 422 528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22 808 037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53 448 075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ODD HORN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HORN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HORN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Fygleveien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post@horns.no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950 381 442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 SLAKTERI AS</a:t>
            </a:r>
          </a:p>
        </p:txBody>
      </p:sp>
    </p:spTree>
  </p:cSld>
  <p:clrMapOvr>
    <a:masterClrMapping xmlns:a="http://schemas.openxmlformats.org/drawingml/2006/main"/>
  </p:clrMapOvr>
</p:sld>
</file>