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823d13da1a4b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e1b7f03d6d417b"/>
  </p:sldMasterIdLst>
  <p:sldIdLst>
    <p:sldId xmlns:r="http://schemas.openxmlformats.org/officeDocument/2006/relationships" id="256" r:id="Rda597524e61749a8"/>
    <p:sldId xmlns:r="http://schemas.openxmlformats.org/officeDocument/2006/relationships" id="257" r:id="R917e72a451f1400c"/>
    <p:sldId xmlns:r="http://schemas.openxmlformats.org/officeDocument/2006/relationships" id="258" r:id="R5a81da4489404938"/>
    <p:sldId xmlns:r="http://schemas.openxmlformats.org/officeDocument/2006/relationships" id="259" r:id="Ra653c7ca6b6c4813"/>
    <p:sldId xmlns:r="http://schemas.openxmlformats.org/officeDocument/2006/relationships" id="260" r:id="R9c56f86231b74fe6"/>
    <p:sldId xmlns:r="http://schemas.openxmlformats.org/officeDocument/2006/relationships" id="261" r:id="Re0e462d1bb334b10"/>
    <p:sldId xmlns:r="http://schemas.openxmlformats.org/officeDocument/2006/relationships" id="262" r:id="Re151a6bfa6be42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e1b7f03d6d417b" /><Relationship Type="http://schemas.openxmlformats.org/officeDocument/2006/relationships/slide" Target="/ppt/slides/slide1.xml" Id="Rda597524e61749a8" /><Relationship Type="http://schemas.openxmlformats.org/officeDocument/2006/relationships/slide" Target="/ppt/slides/slide2.xml" Id="R917e72a451f1400c" /><Relationship Type="http://schemas.openxmlformats.org/officeDocument/2006/relationships/slide" Target="/ppt/slides/slide3.xml" Id="R5a81da4489404938" /><Relationship Type="http://schemas.openxmlformats.org/officeDocument/2006/relationships/slide" Target="/ppt/slides/slide4.xml" Id="Ra653c7ca6b6c4813" /><Relationship Type="http://schemas.openxmlformats.org/officeDocument/2006/relationships/slide" Target="/ppt/slides/slide5.xml" Id="R9c56f86231b74fe6" /><Relationship Type="http://schemas.openxmlformats.org/officeDocument/2006/relationships/slide" Target="/ppt/slides/slide6.xml" Id="Re0e462d1bb334b10" /><Relationship Type="http://schemas.openxmlformats.org/officeDocument/2006/relationships/slide" Target="/ppt/slides/slide7.xml" Id="Re151a6bfa6be42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5b4cc319e41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70b1a65364304" /><Relationship Type="http://schemas.openxmlformats.org/officeDocument/2006/relationships/theme" Target="/ppt/slideMasters/theme/theme1.xml" Id="Re452785d636846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670b1a653643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c09af632c44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d57bba22e41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2140b962548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6761a40014e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aed0655b948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5277a5c9148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7f972c82643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13 490 655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3 353 178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5 682 114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FRAMO INVEST AS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GUTTORMSEN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LANDELIUS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00 04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