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09901efd9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9486bd4dd439c"/>
  </p:sldMasterIdLst>
  <p:sldIdLst>
    <p:sldId xmlns:r="http://schemas.openxmlformats.org/officeDocument/2006/relationships" id="256" r:id="R4f04e1601c214c36"/>
    <p:sldId xmlns:r="http://schemas.openxmlformats.org/officeDocument/2006/relationships" id="257" r:id="Rd5825d6553644f76"/>
    <p:sldId xmlns:r="http://schemas.openxmlformats.org/officeDocument/2006/relationships" id="258" r:id="Rbfb0c8fa86344422"/>
    <p:sldId xmlns:r="http://schemas.openxmlformats.org/officeDocument/2006/relationships" id="259" r:id="R5d5769e9bf694736"/>
    <p:sldId xmlns:r="http://schemas.openxmlformats.org/officeDocument/2006/relationships" id="260" r:id="Rf63034be25b044fd"/>
    <p:sldId xmlns:r="http://schemas.openxmlformats.org/officeDocument/2006/relationships" id="261" r:id="Ra5f78ab3b5db45be"/>
    <p:sldId xmlns:r="http://schemas.openxmlformats.org/officeDocument/2006/relationships" id="262" r:id="R76fe648819a8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9486bd4dd439c" /><Relationship Type="http://schemas.openxmlformats.org/officeDocument/2006/relationships/slide" Target="/ppt/slides/slide1.xml" Id="R4f04e1601c214c36" /><Relationship Type="http://schemas.openxmlformats.org/officeDocument/2006/relationships/slide" Target="/ppt/slides/slide2.xml" Id="Rd5825d6553644f76" /><Relationship Type="http://schemas.openxmlformats.org/officeDocument/2006/relationships/slide" Target="/ppt/slides/slide3.xml" Id="Rbfb0c8fa86344422" /><Relationship Type="http://schemas.openxmlformats.org/officeDocument/2006/relationships/slide" Target="/ppt/slides/slide4.xml" Id="R5d5769e9bf694736" /><Relationship Type="http://schemas.openxmlformats.org/officeDocument/2006/relationships/slide" Target="/ppt/slides/slide5.xml" Id="Rf63034be25b044fd" /><Relationship Type="http://schemas.openxmlformats.org/officeDocument/2006/relationships/slide" Target="/ppt/slides/slide6.xml" Id="Ra5f78ab3b5db45be" /><Relationship Type="http://schemas.openxmlformats.org/officeDocument/2006/relationships/slide" Target="/ppt/slides/slide7.xml" Id="R76fe648819a8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7bd8c64d8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6cca8b30a47c0" /><Relationship Type="http://schemas.openxmlformats.org/officeDocument/2006/relationships/theme" Target="/ppt/slideMasters/theme/theme1.xml" Id="R64ada493f9b24f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6cca8b30a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77e78852640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ca71e6fc3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e728c4bd2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141d1bfc8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ae83803ef4e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fb121421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094afb49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NARVIK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NARVIK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21 762 749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8 326 057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Skistua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950 485 922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NARVIK AS</a:t>
            </a:r>
          </a:p>
        </p:txBody>
      </p:sp>
    </p:spTree>
  </p:cSld>
  <p:clrMapOvr>
    <a:masterClrMapping xmlns:a="http://schemas.openxmlformats.org/drawingml/2006/main"/>
  </p:clrMapOvr>
</p:sld>
</file>