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33378bc44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570a87a134b83"/>
  </p:sldMasterIdLst>
  <p:sldIdLst>
    <p:sldId xmlns:r="http://schemas.openxmlformats.org/officeDocument/2006/relationships" id="256" r:id="Rfce2d8e098df4f0c"/>
    <p:sldId xmlns:r="http://schemas.openxmlformats.org/officeDocument/2006/relationships" id="257" r:id="R9967c8289d524002"/>
    <p:sldId xmlns:r="http://schemas.openxmlformats.org/officeDocument/2006/relationships" id="258" r:id="R7647e9c69a2441b5"/>
    <p:sldId xmlns:r="http://schemas.openxmlformats.org/officeDocument/2006/relationships" id="259" r:id="R0689715c56824971"/>
    <p:sldId xmlns:r="http://schemas.openxmlformats.org/officeDocument/2006/relationships" id="260" r:id="R0126fb7c1ce446ca"/>
    <p:sldId xmlns:r="http://schemas.openxmlformats.org/officeDocument/2006/relationships" id="261" r:id="Rdcd42581e0f5423e"/>
    <p:sldId xmlns:r="http://schemas.openxmlformats.org/officeDocument/2006/relationships" id="262" r:id="R57e7e23c0fa9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70a87a134b83" /><Relationship Type="http://schemas.openxmlformats.org/officeDocument/2006/relationships/slide" Target="/ppt/slides/slide1.xml" Id="Rfce2d8e098df4f0c" /><Relationship Type="http://schemas.openxmlformats.org/officeDocument/2006/relationships/slide" Target="/ppt/slides/slide2.xml" Id="R9967c8289d524002" /><Relationship Type="http://schemas.openxmlformats.org/officeDocument/2006/relationships/slide" Target="/ppt/slides/slide3.xml" Id="R7647e9c69a2441b5" /><Relationship Type="http://schemas.openxmlformats.org/officeDocument/2006/relationships/slide" Target="/ppt/slides/slide4.xml" Id="R0689715c56824971" /><Relationship Type="http://schemas.openxmlformats.org/officeDocument/2006/relationships/slide" Target="/ppt/slides/slide5.xml" Id="R0126fb7c1ce446ca" /><Relationship Type="http://schemas.openxmlformats.org/officeDocument/2006/relationships/slide" Target="/ppt/slides/slide6.xml" Id="Rdcd42581e0f5423e" /><Relationship Type="http://schemas.openxmlformats.org/officeDocument/2006/relationships/slide" Target="/ppt/slides/slide7.xml" Id="R57e7e23c0fa9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f0f0a711e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12cd694b489f" /><Relationship Type="http://schemas.openxmlformats.org/officeDocument/2006/relationships/theme" Target="/ppt/slideMasters/theme/theme1.xml" Id="R5d1950735572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a12cd694b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5d82feb7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81b158bb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8cdfe957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20d3c3fe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7ea1eee7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f8a87a0e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d33fef85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KVARØY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KVARØY HANDEL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STAMNNESET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Bekkefjæra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950 509 376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HANDEL AS</a:t>
            </a:r>
          </a:p>
        </p:txBody>
      </p:sp>
    </p:spTree>
  </p:cSld>
  <p:clrMapOvr>
    <a:masterClrMapping xmlns:a="http://schemas.openxmlformats.org/drawingml/2006/main"/>
  </p:clrMapOvr>
</p:sld>
</file>