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3b0e8ed17a43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2e0cf00176445f"/>
  </p:sldMasterIdLst>
  <p:sldIdLst>
    <p:sldId xmlns:r="http://schemas.openxmlformats.org/officeDocument/2006/relationships" id="256" r:id="Rb9ba0d8ea78c4bd4"/>
    <p:sldId xmlns:r="http://schemas.openxmlformats.org/officeDocument/2006/relationships" id="257" r:id="R4845cc4fe5b941b6"/>
    <p:sldId xmlns:r="http://schemas.openxmlformats.org/officeDocument/2006/relationships" id="258" r:id="Rca13851042794452"/>
    <p:sldId xmlns:r="http://schemas.openxmlformats.org/officeDocument/2006/relationships" id="259" r:id="R60586d6c884c4ec7"/>
    <p:sldId xmlns:r="http://schemas.openxmlformats.org/officeDocument/2006/relationships" id="260" r:id="Rd2e601d2f604456a"/>
    <p:sldId xmlns:r="http://schemas.openxmlformats.org/officeDocument/2006/relationships" id="261" r:id="R7115b8642676422b"/>
    <p:sldId xmlns:r="http://schemas.openxmlformats.org/officeDocument/2006/relationships" id="262" r:id="Rf6f80dc71dd64c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2e0cf00176445f" /><Relationship Type="http://schemas.openxmlformats.org/officeDocument/2006/relationships/slide" Target="/ppt/slides/slide1.xml" Id="Rb9ba0d8ea78c4bd4" /><Relationship Type="http://schemas.openxmlformats.org/officeDocument/2006/relationships/slide" Target="/ppt/slides/slide2.xml" Id="R4845cc4fe5b941b6" /><Relationship Type="http://schemas.openxmlformats.org/officeDocument/2006/relationships/slide" Target="/ppt/slides/slide3.xml" Id="Rca13851042794452" /><Relationship Type="http://schemas.openxmlformats.org/officeDocument/2006/relationships/slide" Target="/ppt/slides/slide4.xml" Id="R60586d6c884c4ec7" /><Relationship Type="http://schemas.openxmlformats.org/officeDocument/2006/relationships/slide" Target="/ppt/slides/slide5.xml" Id="Rd2e601d2f604456a" /><Relationship Type="http://schemas.openxmlformats.org/officeDocument/2006/relationships/slide" Target="/ppt/slides/slide6.xml" Id="R7115b8642676422b" /><Relationship Type="http://schemas.openxmlformats.org/officeDocument/2006/relationships/slide" Target="/ppt/slides/slide7.xml" Id="Rf6f80dc71dd64c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bd460bb8014a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39619fbf44a37" /><Relationship Type="http://schemas.openxmlformats.org/officeDocument/2006/relationships/theme" Target="/ppt/slideMasters/theme/theme1.xml" Id="R953fca346bc049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339619fbf44a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5bacbddcf44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07eaf8c8746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64d09754f4b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92de8ab5f45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00b474c1649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ababe079446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e32d1486e47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ARETHUSA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ARETHUSA AS ble etablert [år] og holder til i Aremark.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−732 874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13 316 868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259 195 546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281 587 806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CRESPO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GRANDIFLORA INVEST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BARKO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OLE FREDRIK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JØRGEN N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NORA  –  8,5 %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Holmegild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1798 Aremark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950 527 420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