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9962c3be8f41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1793b611a44ebb"/>
  </p:sldMasterIdLst>
  <p:sldIdLst>
    <p:sldId xmlns:r="http://schemas.openxmlformats.org/officeDocument/2006/relationships" id="256" r:id="R7d2fcbc5dd48480a"/>
    <p:sldId xmlns:r="http://schemas.openxmlformats.org/officeDocument/2006/relationships" id="257" r:id="R33f4ad53a922432d"/>
    <p:sldId xmlns:r="http://schemas.openxmlformats.org/officeDocument/2006/relationships" id="258" r:id="Redb99f118c8949f6"/>
    <p:sldId xmlns:r="http://schemas.openxmlformats.org/officeDocument/2006/relationships" id="259" r:id="R3dc99219ab3b4f8f"/>
    <p:sldId xmlns:r="http://schemas.openxmlformats.org/officeDocument/2006/relationships" id="260" r:id="R7888761eb3424502"/>
    <p:sldId xmlns:r="http://schemas.openxmlformats.org/officeDocument/2006/relationships" id="261" r:id="R985a7fb762a649ba"/>
    <p:sldId xmlns:r="http://schemas.openxmlformats.org/officeDocument/2006/relationships" id="262" r:id="R1aeee9d752c14e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1793b611a44ebb" /><Relationship Type="http://schemas.openxmlformats.org/officeDocument/2006/relationships/slide" Target="/ppt/slides/slide1.xml" Id="R7d2fcbc5dd48480a" /><Relationship Type="http://schemas.openxmlformats.org/officeDocument/2006/relationships/slide" Target="/ppt/slides/slide2.xml" Id="R33f4ad53a922432d" /><Relationship Type="http://schemas.openxmlformats.org/officeDocument/2006/relationships/slide" Target="/ppt/slides/slide3.xml" Id="Redb99f118c8949f6" /><Relationship Type="http://schemas.openxmlformats.org/officeDocument/2006/relationships/slide" Target="/ppt/slides/slide4.xml" Id="R3dc99219ab3b4f8f" /><Relationship Type="http://schemas.openxmlformats.org/officeDocument/2006/relationships/slide" Target="/ppt/slides/slide5.xml" Id="R7888761eb3424502" /><Relationship Type="http://schemas.openxmlformats.org/officeDocument/2006/relationships/slide" Target="/ppt/slides/slide6.xml" Id="R985a7fb762a649ba" /><Relationship Type="http://schemas.openxmlformats.org/officeDocument/2006/relationships/slide" Target="/ppt/slides/slide7.xml" Id="R1aeee9d752c14e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a1960c5b7c4e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f80575758468c" /><Relationship Type="http://schemas.openxmlformats.org/officeDocument/2006/relationships/theme" Target="/ppt/slideMasters/theme/theme1.xml" Id="R549f5431ceb74e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df8057575846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9b5a7054646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fa4849ce14b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f6669609848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eef16ad2a42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75b87e6e944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db24e59d145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291c006394e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EVENSKJER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EVENSKJER AS ble etablert [år] og holder til i Evenskjer.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13 943 526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3 325 214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2 524 554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6 847 140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EVENSKJER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9440 Evenskjer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08 99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950 533 676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AS</a:t>
            </a:r>
          </a:p>
        </p:txBody>
      </p:sp>
    </p:spTree>
  </p:cSld>
  <p:clrMapOvr>
    <a:masterClrMapping xmlns:a="http://schemas.openxmlformats.org/drawingml/2006/main"/>
  </p:clrMapOvr>
</p:sld>
</file>