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aa6f16e6d46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ec6b6a7aa4223"/>
  </p:sldMasterIdLst>
  <p:sldIdLst>
    <p:sldId xmlns:r="http://schemas.openxmlformats.org/officeDocument/2006/relationships" id="256" r:id="R25f3c1f945764edf"/>
    <p:sldId xmlns:r="http://schemas.openxmlformats.org/officeDocument/2006/relationships" id="257" r:id="Ra2b46e26089642b6"/>
    <p:sldId xmlns:r="http://schemas.openxmlformats.org/officeDocument/2006/relationships" id="258" r:id="Re109045736ff46d2"/>
    <p:sldId xmlns:r="http://schemas.openxmlformats.org/officeDocument/2006/relationships" id="259" r:id="R3e27f7f8c0fc46e8"/>
    <p:sldId xmlns:r="http://schemas.openxmlformats.org/officeDocument/2006/relationships" id="260" r:id="Rf41458a068c14116"/>
    <p:sldId xmlns:r="http://schemas.openxmlformats.org/officeDocument/2006/relationships" id="261" r:id="R23ed9c48810e40f6"/>
    <p:sldId xmlns:r="http://schemas.openxmlformats.org/officeDocument/2006/relationships" id="262" r:id="R84aaa327a043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ec6b6a7aa4223" /><Relationship Type="http://schemas.openxmlformats.org/officeDocument/2006/relationships/slide" Target="/ppt/slides/slide1.xml" Id="R25f3c1f945764edf" /><Relationship Type="http://schemas.openxmlformats.org/officeDocument/2006/relationships/slide" Target="/ppt/slides/slide2.xml" Id="Ra2b46e26089642b6" /><Relationship Type="http://schemas.openxmlformats.org/officeDocument/2006/relationships/slide" Target="/ppt/slides/slide3.xml" Id="Re109045736ff46d2" /><Relationship Type="http://schemas.openxmlformats.org/officeDocument/2006/relationships/slide" Target="/ppt/slides/slide4.xml" Id="R3e27f7f8c0fc46e8" /><Relationship Type="http://schemas.openxmlformats.org/officeDocument/2006/relationships/slide" Target="/ppt/slides/slide5.xml" Id="Rf41458a068c14116" /><Relationship Type="http://schemas.openxmlformats.org/officeDocument/2006/relationships/slide" Target="/ppt/slides/slide6.xml" Id="R23ed9c48810e40f6" /><Relationship Type="http://schemas.openxmlformats.org/officeDocument/2006/relationships/slide" Target="/ppt/slides/slide7.xml" Id="R84aaa327a043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5b36c879b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891b17c2e40c8" /><Relationship Type="http://schemas.openxmlformats.org/officeDocument/2006/relationships/theme" Target="/ppt/slideMasters/theme/theme1.xml" Id="Re59a698185c8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f891b17c2e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7f155c4d547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8726f3817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f995803e5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be03e3760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03308e631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c87fa022e42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9b34a468a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9 892 848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5 332 488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6 250 281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138 919 501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150 827 359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GABRIEL ANDRESEN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950 580 178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NIGA AS</a:t>
            </a:r>
          </a:p>
        </p:txBody>
      </p:sp>
    </p:spTree>
  </p:cSld>
  <p:clrMapOvr>
    <a:masterClrMapping xmlns:a="http://schemas.openxmlformats.org/drawingml/2006/main"/>
  </p:clrMapOvr>
</p:sld>
</file>