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a2f68e968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8407f386f4703"/>
  </p:sldMasterIdLst>
  <p:sldIdLst>
    <p:sldId xmlns:r="http://schemas.openxmlformats.org/officeDocument/2006/relationships" id="256" r:id="Rd74e791a29754b1b"/>
    <p:sldId xmlns:r="http://schemas.openxmlformats.org/officeDocument/2006/relationships" id="257" r:id="Rdfe2b17358d046fb"/>
    <p:sldId xmlns:r="http://schemas.openxmlformats.org/officeDocument/2006/relationships" id="258" r:id="R66cf3e13c62747ff"/>
    <p:sldId xmlns:r="http://schemas.openxmlformats.org/officeDocument/2006/relationships" id="259" r:id="Rd4e2c834898943f4"/>
    <p:sldId xmlns:r="http://schemas.openxmlformats.org/officeDocument/2006/relationships" id="260" r:id="Rc6d40953d34d455c"/>
    <p:sldId xmlns:r="http://schemas.openxmlformats.org/officeDocument/2006/relationships" id="261" r:id="R749f45f0bddd4463"/>
    <p:sldId xmlns:r="http://schemas.openxmlformats.org/officeDocument/2006/relationships" id="262" r:id="R2bbbf1566515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8407f386f4703" /><Relationship Type="http://schemas.openxmlformats.org/officeDocument/2006/relationships/slide" Target="/ppt/slides/slide1.xml" Id="Rd74e791a29754b1b" /><Relationship Type="http://schemas.openxmlformats.org/officeDocument/2006/relationships/slide" Target="/ppt/slides/slide2.xml" Id="Rdfe2b17358d046fb" /><Relationship Type="http://schemas.openxmlformats.org/officeDocument/2006/relationships/slide" Target="/ppt/slides/slide3.xml" Id="R66cf3e13c62747ff" /><Relationship Type="http://schemas.openxmlformats.org/officeDocument/2006/relationships/slide" Target="/ppt/slides/slide4.xml" Id="Rd4e2c834898943f4" /><Relationship Type="http://schemas.openxmlformats.org/officeDocument/2006/relationships/slide" Target="/ppt/slides/slide5.xml" Id="Rc6d40953d34d455c" /><Relationship Type="http://schemas.openxmlformats.org/officeDocument/2006/relationships/slide" Target="/ppt/slides/slide6.xml" Id="R749f45f0bddd4463" /><Relationship Type="http://schemas.openxmlformats.org/officeDocument/2006/relationships/slide" Target="/ppt/slides/slide7.xml" Id="R2bbbf1566515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050104d1340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1629a36824a0b" /><Relationship Type="http://schemas.openxmlformats.org/officeDocument/2006/relationships/theme" Target="/ppt/slideMasters/theme/theme1.xml" Id="R67e31d5950a4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1629a3682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b89b8b709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67e75cc2e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4392afd7b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7577351b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d291ff044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39d9a264547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0c6c4dae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