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176293b70549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9d4db4c4a4296"/>
  </p:sldMasterIdLst>
  <p:sldIdLst>
    <p:sldId xmlns:r="http://schemas.openxmlformats.org/officeDocument/2006/relationships" id="256" r:id="R75a922d221414339"/>
    <p:sldId xmlns:r="http://schemas.openxmlformats.org/officeDocument/2006/relationships" id="257" r:id="R61b420547e094698"/>
    <p:sldId xmlns:r="http://schemas.openxmlformats.org/officeDocument/2006/relationships" id="258" r:id="R9b3f55bce6ef4829"/>
    <p:sldId xmlns:r="http://schemas.openxmlformats.org/officeDocument/2006/relationships" id="259" r:id="Ra7aec73108af459e"/>
    <p:sldId xmlns:r="http://schemas.openxmlformats.org/officeDocument/2006/relationships" id="260" r:id="R63e4c28e11b84d55"/>
    <p:sldId xmlns:r="http://schemas.openxmlformats.org/officeDocument/2006/relationships" id="261" r:id="R346faa5ac9c54dee"/>
    <p:sldId xmlns:r="http://schemas.openxmlformats.org/officeDocument/2006/relationships" id="262" r:id="Ra62b8b49f67540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9d4db4c4a4296" /><Relationship Type="http://schemas.openxmlformats.org/officeDocument/2006/relationships/slide" Target="/ppt/slides/slide1.xml" Id="R75a922d221414339" /><Relationship Type="http://schemas.openxmlformats.org/officeDocument/2006/relationships/slide" Target="/ppt/slides/slide2.xml" Id="R61b420547e094698" /><Relationship Type="http://schemas.openxmlformats.org/officeDocument/2006/relationships/slide" Target="/ppt/slides/slide3.xml" Id="R9b3f55bce6ef4829" /><Relationship Type="http://schemas.openxmlformats.org/officeDocument/2006/relationships/slide" Target="/ppt/slides/slide4.xml" Id="Ra7aec73108af459e" /><Relationship Type="http://schemas.openxmlformats.org/officeDocument/2006/relationships/slide" Target="/ppt/slides/slide5.xml" Id="R63e4c28e11b84d55" /><Relationship Type="http://schemas.openxmlformats.org/officeDocument/2006/relationships/slide" Target="/ppt/slides/slide6.xml" Id="R346faa5ac9c54dee" /><Relationship Type="http://schemas.openxmlformats.org/officeDocument/2006/relationships/slide" Target="/ppt/slides/slide7.xml" Id="Ra62b8b49f67540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bc87bbcd944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3b103e4a94ffc" /><Relationship Type="http://schemas.openxmlformats.org/officeDocument/2006/relationships/theme" Target="/ppt/slideMasters/theme/theme1.xml" Id="R6d7c57e9f10e4e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3b103e4a9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c96764b494d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51a8e8634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0c7bf54144e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7b2cbba8342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23ea559374c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3c5794dfe47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682c37aa149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SANNA BRØNMO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SANNA BRØNMO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5 021 664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6 797 460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AAKERØY OLSEN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BØRRE OLSEN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950 681 187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