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bade689b1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84b067d40423f"/>
  </p:sldMasterIdLst>
  <p:sldIdLst>
    <p:sldId xmlns:r="http://schemas.openxmlformats.org/officeDocument/2006/relationships" id="256" r:id="Rf85f451ab5f542b2"/>
    <p:sldId xmlns:r="http://schemas.openxmlformats.org/officeDocument/2006/relationships" id="257" r:id="Re2711ef2d8494828"/>
    <p:sldId xmlns:r="http://schemas.openxmlformats.org/officeDocument/2006/relationships" id="258" r:id="R7e3eb4eaa13e4c83"/>
    <p:sldId xmlns:r="http://schemas.openxmlformats.org/officeDocument/2006/relationships" id="259" r:id="R88c1478ba7704417"/>
    <p:sldId xmlns:r="http://schemas.openxmlformats.org/officeDocument/2006/relationships" id="260" r:id="Rd891187787c846d1"/>
    <p:sldId xmlns:r="http://schemas.openxmlformats.org/officeDocument/2006/relationships" id="261" r:id="R506fe3931d9347e4"/>
    <p:sldId xmlns:r="http://schemas.openxmlformats.org/officeDocument/2006/relationships" id="262" r:id="Rd005895b0828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84b067d40423f" /><Relationship Type="http://schemas.openxmlformats.org/officeDocument/2006/relationships/slide" Target="/ppt/slides/slide1.xml" Id="Rf85f451ab5f542b2" /><Relationship Type="http://schemas.openxmlformats.org/officeDocument/2006/relationships/slide" Target="/ppt/slides/slide2.xml" Id="Re2711ef2d8494828" /><Relationship Type="http://schemas.openxmlformats.org/officeDocument/2006/relationships/slide" Target="/ppt/slides/slide3.xml" Id="R7e3eb4eaa13e4c83" /><Relationship Type="http://schemas.openxmlformats.org/officeDocument/2006/relationships/slide" Target="/ppt/slides/slide4.xml" Id="R88c1478ba7704417" /><Relationship Type="http://schemas.openxmlformats.org/officeDocument/2006/relationships/slide" Target="/ppt/slides/slide5.xml" Id="Rd891187787c846d1" /><Relationship Type="http://schemas.openxmlformats.org/officeDocument/2006/relationships/slide" Target="/ppt/slides/slide6.xml" Id="R506fe3931d9347e4" /><Relationship Type="http://schemas.openxmlformats.org/officeDocument/2006/relationships/slide" Target="/ppt/slides/slide7.xml" Id="Rd005895b0828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ae0f681be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b528d13204c5b" /><Relationship Type="http://schemas.openxmlformats.org/officeDocument/2006/relationships/theme" Target="/ppt/slideMasters/theme/theme1.xml" Id="R5e73da9af8c3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b528d1320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eaf047c9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d9aeaa4e8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d16df3640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03e9dba2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d2d55d95e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0d713ce5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3fab2adf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JAMA REGNSKAPSSERVICE AS ble etablert [år] og holder til i Austafjord.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VIPLAST AS  –  55,9 %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KIRKEBY-GARSTAD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HORSENG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OVEN GRAVSETH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ANTON HORSENG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OLIVIA HORSENG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Garstadveien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7924 Austafjord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24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950 721 820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JAMA REGNSKAPSSERVICE AS</a:t>
            </a:r>
          </a:p>
        </p:txBody>
      </p:sp>
    </p:spTree>
  </p:cSld>
  <p:clrMapOvr>
    <a:masterClrMapping xmlns:a="http://schemas.openxmlformats.org/drawingml/2006/main"/>
  </p:clrMapOvr>
</p:sld>
</file>