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cc47b5a39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5e1de177c462f"/>
  </p:sldMasterIdLst>
  <p:sldIdLst>
    <p:sldId xmlns:r="http://schemas.openxmlformats.org/officeDocument/2006/relationships" id="256" r:id="Ra65ea033d05140b9"/>
    <p:sldId xmlns:r="http://schemas.openxmlformats.org/officeDocument/2006/relationships" id="257" r:id="Rc68905c7bb624946"/>
    <p:sldId xmlns:r="http://schemas.openxmlformats.org/officeDocument/2006/relationships" id="258" r:id="Rf7496d27d1504103"/>
    <p:sldId xmlns:r="http://schemas.openxmlformats.org/officeDocument/2006/relationships" id="259" r:id="Rd7474e399d954ea1"/>
    <p:sldId xmlns:r="http://schemas.openxmlformats.org/officeDocument/2006/relationships" id="260" r:id="R52653cd8337541d7"/>
    <p:sldId xmlns:r="http://schemas.openxmlformats.org/officeDocument/2006/relationships" id="261" r:id="R6fddb10cead94740"/>
    <p:sldId xmlns:r="http://schemas.openxmlformats.org/officeDocument/2006/relationships" id="262" r:id="Rda1338de14484b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5e1de177c462f" /><Relationship Type="http://schemas.openxmlformats.org/officeDocument/2006/relationships/slide" Target="/ppt/slides/slide1.xml" Id="Ra65ea033d05140b9" /><Relationship Type="http://schemas.openxmlformats.org/officeDocument/2006/relationships/slide" Target="/ppt/slides/slide2.xml" Id="Rc68905c7bb624946" /><Relationship Type="http://schemas.openxmlformats.org/officeDocument/2006/relationships/slide" Target="/ppt/slides/slide3.xml" Id="Rf7496d27d1504103" /><Relationship Type="http://schemas.openxmlformats.org/officeDocument/2006/relationships/slide" Target="/ppt/slides/slide4.xml" Id="Rd7474e399d954ea1" /><Relationship Type="http://schemas.openxmlformats.org/officeDocument/2006/relationships/slide" Target="/ppt/slides/slide5.xml" Id="R52653cd8337541d7" /><Relationship Type="http://schemas.openxmlformats.org/officeDocument/2006/relationships/slide" Target="/ppt/slides/slide6.xml" Id="R6fddb10cead94740" /><Relationship Type="http://schemas.openxmlformats.org/officeDocument/2006/relationships/slide" Target="/ppt/slides/slide7.xml" Id="Rda1338de14484b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c4682a7fd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dccf635de4752" /><Relationship Type="http://schemas.openxmlformats.org/officeDocument/2006/relationships/theme" Target="/ppt/slideMasters/theme/theme1.xml" Id="R4262bbdbfa1d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dccf635de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0c96e8899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0271e340b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34f70fc0f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c51f0a398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9132a2ba1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2f7f6892d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2864e91c5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LORENTZEN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LORENTZEN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INNOVATION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LORENTZEN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LORENTZEN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LORENTZEN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69 705 721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70 087 770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LORENTZEN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ERIK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LORENTZEN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Kristinelundveien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28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lorentzen@absmail.no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950 794 461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LORENTZEN INNOVATION AS</a:t>
            </a:r>
          </a:p>
        </p:txBody>
      </p:sp>
    </p:spTree>
  </p:cSld>
  <p:clrMapOvr>
    <a:masterClrMapping xmlns:a="http://schemas.openxmlformats.org/drawingml/2006/main"/>
  </p:clrMapOvr>
</p:sld>
</file>