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a82925104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702d59be943a6"/>
  </p:sldMasterIdLst>
  <p:sldIdLst>
    <p:sldId xmlns:r="http://schemas.openxmlformats.org/officeDocument/2006/relationships" id="256" r:id="R57996334c37b4ae5"/>
    <p:sldId xmlns:r="http://schemas.openxmlformats.org/officeDocument/2006/relationships" id="257" r:id="Rb29e63bdbf6f4b23"/>
    <p:sldId xmlns:r="http://schemas.openxmlformats.org/officeDocument/2006/relationships" id="258" r:id="Rba5f79d0b37d4dd5"/>
    <p:sldId xmlns:r="http://schemas.openxmlformats.org/officeDocument/2006/relationships" id="259" r:id="R7a10554d87b840d7"/>
    <p:sldId xmlns:r="http://schemas.openxmlformats.org/officeDocument/2006/relationships" id="260" r:id="Rbe2a439192e44011"/>
    <p:sldId xmlns:r="http://schemas.openxmlformats.org/officeDocument/2006/relationships" id="261" r:id="R1ef73d6b1c8b45fc"/>
    <p:sldId xmlns:r="http://schemas.openxmlformats.org/officeDocument/2006/relationships" id="262" r:id="R6490cb151348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702d59be943a6" /><Relationship Type="http://schemas.openxmlformats.org/officeDocument/2006/relationships/slide" Target="/ppt/slides/slide1.xml" Id="R57996334c37b4ae5" /><Relationship Type="http://schemas.openxmlformats.org/officeDocument/2006/relationships/slide" Target="/ppt/slides/slide2.xml" Id="Rb29e63bdbf6f4b23" /><Relationship Type="http://schemas.openxmlformats.org/officeDocument/2006/relationships/slide" Target="/ppt/slides/slide3.xml" Id="Rba5f79d0b37d4dd5" /><Relationship Type="http://schemas.openxmlformats.org/officeDocument/2006/relationships/slide" Target="/ppt/slides/slide4.xml" Id="R7a10554d87b840d7" /><Relationship Type="http://schemas.openxmlformats.org/officeDocument/2006/relationships/slide" Target="/ppt/slides/slide5.xml" Id="Rbe2a439192e44011" /><Relationship Type="http://schemas.openxmlformats.org/officeDocument/2006/relationships/slide" Target="/ppt/slides/slide6.xml" Id="R1ef73d6b1c8b45fc" /><Relationship Type="http://schemas.openxmlformats.org/officeDocument/2006/relationships/slide" Target="/ppt/slides/slide7.xml" Id="R6490cb151348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948b17873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83730fb041e4" /><Relationship Type="http://schemas.openxmlformats.org/officeDocument/2006/relationships/theme" Target="/ppt/slideMasters/theme/theme1.xml" Id="Rf65a7c65a005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283730fb0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58cf18caf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fc19794cb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843d0d0c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38f5bddc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4c2136e7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1ed080d8f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44dd4f30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FINANS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8 309 208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14 536 166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