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3dabf1620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2abc2cebf4b61"/>
  </p:sldMasterIdLst>
  <p:sldIdLst>
    <p:sldId xmlns:r="http://schemas.openxmlformats.org/officeDocument/2006/relationships" id="256" r:id="R1b6c504ad7764d7b"/>
    <p:sldId xmlns:r="http://schemas.openxmlformats.org/officeDocument/2006/relationships" id="257" r:id="R808f3bbd20f74335"/>
    <p:sldId xmlns:r="http://schemas.openxmlformats.org/officeDocument/2006/relationships" id="258" r:id="Rd4129d712455425c"/>
    <p:sldId xmlns:r="http://schemas.openxmlformats.org/officeDocument/2006/relationships" id="259" r:id="R05b63fb51c4c4959"/>
    <p:sldId xmlns:r="http://schemas.openxmlformats.org/officeDocument/2006/relationships" id="260" r:id="Rfeb261c5aa574195"/>
    <p:sldId xmlns:r="http://schemas.openxmlformats.org/officeDocument/2006/relationships" id="261" r:id="R9fb278c8ed584abb"/>
    <p:sldId xmlns:r="http://schemas.openxmlformats.org/officeDocument/2006/relationships" id="262" r:id="R10f3abb013b3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2abc2cebf4b61" /><Relationship Type="http://schemas.openxmlformats.org/officeDocument/2006/relationships/slide" Target="/ppt/slides/slide1.xml" Id="R1b6c504ad7764d7b" /><Relationship Type="http://schemas.openxmlformats.org/officeDocument/2006/relationships/slide" Target="/ppt/slides/slide2.xml" Id="R808f3bbd20f74335" /><Relationship Type="http://schemas.openxmlformats.org/officeDocument/2006/relationships/slide" Target="/ppt/slides/slide3.xml" Id="Rd4129d712455425c" /><Relationship Type="http://schemas.openxmlformats.org/officeDocument/2006/relationships/slide" Target="/ppt/slides/slide4.xml" Id="R05b63fb51c4c4959" /><Relationship Type="http://schemas.openxmlformats.org/officeDocument/2006/relationships/slide" Target="/ppt/slides/slide5.xml" Id="Rfeb261c5aa574195" /><Relationship Type="http://schemas.openxmlformats.org/officeDocument/2006/relationships/slide" Target="/ppt/slides/slide6.xml" Id="R9fb278c8ed584abb" /><Relationship Type="http://schemas.openxmlformats.org/officeDocument/2006/relationships/slide" Target="/ppt/slides/slide7.xml" Id="R10f3abb013b3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58b049bec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4068bd85748bf" /><Relationship Type="http://schemas.openxmlformats.org/officeDocument/2006/relationships/theme" Target="/ppt/slideMasters/theme/theme1.xml" Id="Rc1b603347567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4068bd857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2b51061c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5a0a16e0d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4f024f725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cb77dd7f3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0caf43e8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3fc31b0d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6b5b3915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HAKON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HAKON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HAKON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HAKON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HAKON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HAKON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6 992 968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6 935 276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7 035 491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36 105 605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36 134 032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HAKON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BITTE BERNER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PETTER ØSTBERG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ANNIE BERNER VON DER FEHR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BERNER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HAKON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Grottenveien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950 867 728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HAKON</a:t>
            </a:r>
          </a:p>
        </p:txBody>
      </p:sp>
    </p:spTree>
  </p:cSld>
  <p:clrMapOvr>
    <a:masterClrMapping xmlns:a="http://schemas.openxmlformats.org/drawingml/2006/main"/>
  </p:clrMapOvr>
</p:sld>
</file>