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57bddcd04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0ec55b34b4b9f"/>
  </p:sldMasterIdLst>
  <p:sldIdLst>
    <p:sldId xmlns:r="http://schemas.openxmlformats.org/officeDocument/2006/relationships" id="256" r:id="R328ff99c7c774567"/>
    <p:sldId xmlns:r="http://schemas.openxmlformats.org/officeDocument/2006/relationships" id="257" r:id="R5d26fc1b139a472c"/>
    <p:sldId xmlns:r="http://schemas.openxmlformats.org/officeDocument/2006/relationships" id="258" r:id="R9963b1cd6eaf4180"/>
    <p:sldId xmlns:r="http://schemas.openxmlformats.org/officeDocument/2006/relationships" id="259" r:id="Rb89b704cea6b4802"/>
    <p:sldId xmlns:r="http://schemas.openxmlformats.org/officeDocument/2006/relationships" id="260" r:id="Rfc9f58bb5eaf481b"/>
    <p:sldId xmlns:r="http://schemas.openxmlformats.org/officeDocument/2006/relationships" id="261" r:id="R04aa3db97f924c5e"/>
    <p:sldId xmlns:r="http://schemas.openxmlformats.org/officeDocument/2006/relationships" id="262" r:id="R7950980aa429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0ec55b34b4b9f" /><Relationship Type="http://schemas.openxmlformats.org/officeDocument/2006/relationships/slide" Target="/ppt/slides/slide1.xml" Id="R328ff99c7c774567" /><Relationship Type="http://schemas.openxmlformats.org/officeDocument/2006/relationships/slide" Target="/ppt/slides/slide2.xml" Id="R5d26fc1b139a472c" /><Relationship Type="http://schemas.openxmlformats.org/officeDocument/2006/relationships/slide" Target="/ppt/slides/slide3.xml" Id="R9963b1cd6eaf4180" /><Relationship Type="http://schemas.openxmlformats.org/officeDocument/2006/relationships/slide" Target="/ppt/slides/slide4.xml" Id="Rb89b704cea6b4802" /><Relationship Type="http://schemas.openxmlformats.org/officeDocument/2006/relationships/slide" Target="/ppt/slides/slide5.xml" Id="Rfc9f58bb5eaf481b" /><Relationship Type="http://schemas.openxmlformats.org/officeDocument/2006/relationships/slide" Target="/ppt/slides/slide6.xml" Id="R04aa3db97f924c5e" /><Relationship Type="http://schemas.openxmlformats.org/officeDocument/2006/relationships/slide" Target="/ppt/slides/slide7.xml" Id="R7950980aa429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17f49cb74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33c2274d34b4d" /><Relationship Type="http://schemas.openxmlformats.org/officeDocument/2006/relationships/theme" Target="/ppt/slideMasters/theme/theme1.xml" Id="Rcf783b262da7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33c2274d3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b30709a0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64d3c5212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5ba50c812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0da9cd95b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fe4e60878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4907188c9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a7997935c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BARENTZ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BARENTZ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309 242 648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900 801 736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916 897 374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ÅMR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JPR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NOR-SINO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JOHAN REMØY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Holmefjordvegen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950 947 756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