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a410fda11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910c1695e4008"/>
  </p:sldMasterIdLst>
  <p:sldIdLst>
    <p:sldId xmlns:r="http://schemas.openxmlformats.org/officeDocument/2006/relationships" id="256" r:id="R4786fbd408ba4f93"/>
    <p:sldId xmlns:r="http://schemas.openxmlformats.org/officeDocument/2006/relationships" id="257" r:id="R89d370ff9f344ae4"/>
    <p:sldId xmlns:r="http://schemas.openxmlformats.org/officeDocument/2006/relationships" id="258" r:id="R0822c7f2247b426d"/>
    <p:sldId xmlns:r="http://schemas.openxmlformats.org/officeDocument/2006/relationships" id="259" r:id="R5e05c482587846f5"/>
    <p:sldId xmlns:r="http://schemas.openxmlformats.org/officeDocument/2006/relationships" id="260" r:id="R83493110b4df41d9"/>
    <p:sldId xmlns:r="http://schemas.openxmlformats.org/officeDocument/2006/relationships" id="261" r:id="R1d89ff19d9ac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910c1695e4008" /><Relationship Type="http://schemas.openxmlformats.org/officeDocument/2006/relationships/slide" Target="/ppt/slides/slide1.xml" Id="R4786fbd408ba4f93" /><Relationship Type="http://schemas.openxmlformats.org/officeDocument/2006/relationships/slide" Target="/ppt/slides/slide2.xml" Id="R89d370ff9f344ae4" /><Relationship Type="http://schemas.openxmlformats.org/officeDocument/2006/relationships/slide" Target="/ppt/slides/slide3.xml" Id="R0822c7f2247b426d" /><Relationship Type="http://schemas.openxmlformats.org/officeDocument/2006/relationships/slide" Target="/ppt/slides/slide4.xml" Id="R5e05c482587846f5" /><Relationship Type="http://schemas.openxmlformats.org/officeDocument/2006/relationships/slide" Target="/ppt/slides/slide5.xml" Id="R83493110b4df41d9" /><Relationship Type="http://schemas.openxmlformats.org/officeDocument/2006/relationships/slide" Target="/ppt/slides/slide6.xml" Id="R1d89ff19d9ac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1413db693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d1c75f2ba431c" /><Relationship Type="http://schemas.openxmlformats.org/officeDocument/2006/relationships/theme" Target="/ppt/slideMasters/theme/theme1.xml" Id="R1352020fe859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d1c75f2ba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4d00d802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aa66062b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8a61df94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3ddf1bc6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df10006a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98260f2e44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