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29a75ba86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097790ebc45d9"/>
  </p:sldMasterIdLst>
  <p:sldIdLst>
    <p:sldId xmlns:r="http://schemas.openxmlformats.org/officeDocument/2006/relationships" id="256" r:id="R03fe1fc756184d5b"/>
    <p:sldId xmlns:r="http://schemas.openxmlformats.org/officeDocument/2006/relationships" id="257" r:id="R4fa2611dc5dc4bac"/>
    <p:sldId xmlns:r="http://schemas.openxmlformats.org/officeDocument/2006/relationships" id="258" r:id="R45f831fcd8fb474c"/>
    <p:sldId xmlns:r="http://schemas.openxmlformats.org/officeDocument/2006/relationships" id="259" r:id="R8a7b9728c9064f06"/>
    <p:sldId xmlns:r="http://schemas.openxmlformats.org/officeDocument/2006/relationships" id="260" r:id="R4e1c937ae49a45a7"/>
    <p:sldId xmlns:r="http://schemas.openxmlformats.org/officeDocument/2006/relationships" id="261" r:id="R469c5c957401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097790ebc45d9" /><Relationship Type="http://schemas.openxmlformats.org/officeDocument/2006/relationships/slide" Target="/ppt/slides/slide1.xml" Id="R03fe1fc756184d5b" /><Relationship Type="http://schemas.openxmlformats.org/officeDocument/2006/relationships/slide" Target="/ppt/slides/slide2.xml" Id="R4fa2611dc5dc4bac" /><Relationship Type="http://schemas.openxmlformats.org/officeDocument/2006/relationships/slide" Target="/ppt/slides/slide3.xml" Id="R45f831fcd8fb474c" /><Relationship Type="http://schemas.openxmlformats.org/officeDocument/2006/relationships/slide" Target="/ppt/slides/slide4.xml" Id="R8a7b9728c9064f06" /><Relationship Type="http://schemas.openxmlformats.org/officeDocument/2006/relationships/slide" Target="/ppt/slides/slide5.xml" Id="R4e1c937ae49a45a7" /><Relationship Type="http://schemas.openxmlformats.org/officeDocument/2006/relationships/slide" Target="/ppt/slides/slide6.xml" Id="R469c5c957401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bbb8291c8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55a0b29649dc" /><Relationship Type="http://schemas.openxmlformats.org/officeDocument/2006/relationships/theme" Target="/ppt/slideMasters/theme/theme1.xml" Id="R3fe463392f2a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b55a0b296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9687f6279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755743064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f8a32613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372b9cdf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e95ce5765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4e2c2258c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