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a8af10d1c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c5a0d815642df"/>
  </p:sldMasterIdLst>
  <p:sldIdLst>
    <p:sldId xmlns:r="http://schemas.openxmlformats.org/officeDocument/2006/relationships" id="256" r:id="R938994da907d4ea4"/>
    <p:sldId xmlns:r="http://schemas.openxmlformats.org/officeDocument/2006/relationships" id="257" r:id="R8ebb872ba85f4bd2"/>
    <p:sldId xmlns:r="http://schemas.openxmlformats.org/officeDocument/2006/relationships" id="258" r:id="R6f41e54f4a6a4ce9"/>
    <p:sldId xmlns:r="http://schemas.openxmlformats.org/officeDocument/2006/relationships" id="259" r:id="Rc7c9bdfd14714ea1"/>
    <p:sldId xmlns:r="http://schemas.openxmlformats.org/officeDocument/2006/relationships" id="260" r:id="R4b78df7ead5543e6"/>
    <p:sldId xmlns:r="http://schemas.openxmlformats.org/officeDocument/2006/relationships" id="261" r:id="Ra184f23c74734930"/>
    <p:sldId xmlns:r="http://schemas.openxmlformats.org/officeDocument/2006/relationships" id="262" r:id="Rdb35b8e182f7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c5a0d815642df" /><Relationship Type="http://schemas.openxmlformats.org/officeDocument/2006/relationships/slide" Target="/ppt/slides/slide1.xml" Id="R938994da907d4ea4" /><Relationship Type="http://schemas.openxmlformats.org/officeDocument/2006/relationships/slide" Target="/ppt/slides/slide2.xml" Id="R8ebb872ba85f4bd2" /><Relationship Type="http://schemas.openxmlformats.org/officeDocument/2006/relationships/slide" Target="/ppt/slides/slide3.xml" Id="R6f41e54f4a6a4ce9" /><Relationship Type="http://schemas.openxmlformats.org/officeDocument/2006/relationships/slide" Target="/ppt/slides/slide4.xml" Id="Rc7c9bdfd14714ea1" /><Relationship Type="http://schemas.openxmlformats.org/officeDocument/2006/relationships/slide" Target="/ppt/slides/slide5.xml" Id="R4b78df7ead5543e6" /><Relationship Type="http://schemas.openxmlformats.org/officeDocument/2006/relationships/slide" Target="/ppt/slides/slide6.xml" Id="Ra184f23c74734930" /><Relationship Type="http://schemas.openxmlformats.org/officeDocument/2006/relationships/slide" Target="/ppt/slides/slide7.xml" Id="Rdb35b8e182f7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287ab3d01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936907374ccc" /><Relationship Type="http://schemas.openxmlformats.org/officeDocument/2006/relationships/theme" Target="/ppt/slideMasters/theme/theme1.xml" Id="Rdf916a020d36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b93690737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4c8d97fc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070c6b6a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c628539f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4b036de5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dcaa00fd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2d41d173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6d5eb03d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