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5e77a3a50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ec0efb5ce44410"/>
  </p:sldMasterIdLst>
  <p:sldIdLst>
    <p:sldId xmlns:r="http://schemas.openxmlformats.org/officeDocument/2006/relationships" id="256" r:id="R61b5d7b5290943f4"/>
    <p:sldId xmlns:r="http://schemas.openxmlformats.org/officeDocument/2006/relationships" id="257" r:id="Rac3f333bbdf040e2"/>
    <p:sldId xmlns:r="http://schemas.openxmlformats.org/officeDocument/2006/relationships" id="258" r:id="R2ae30f03b06e45a0"/>
    <p:sldId xmlns:r="http://schemas.openxmlformats.org/officeDocument/2006/relationships" id="259" r:id="Rf67c19b375f24912"/>
    <p:sldId xmlns:r="http://schemas.openxmlformats.org/officeDocument/2006/relationships" id="260" r:id="R96dc32b035fe4937"/>
    <p:sldId xmlns:r="http://schemas.openxmlformats.org/officeDocument/2006/relationships" id="261" r:id="Rc99143f3542a4d77"/>
    <p:sldId xmlns:r="http://schemas.openxmlformats.org/officeDocument/2006/relationships" id="262" r:id="R91823fcc0ad2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c0efb5ce44410" /><Relationship Type="http://schemas.openxmlformats.org/officeDocument/2006/relationships/slide" Target="/ppt/slides/slide1.xml" Id="R61b5d7b5290943f4" /><Relationship Type="http://schemas.openxmlformats.org/officeDocument/2006/relationships/slide" Target="/ppt/slides/slide2.xml" Id="Rac3f333bbdf040e2" /><Relationship Type="http://schemas.openxmlformats.org/officeDocument/2006/relationships/slide" Target="/ppt/slides/slide3.xml" Id="R2ae30f03b06e45a0" /><Relationship Type="http://schemas.openxmlformats.org/officeDocument/2006/relationships/slide" Target="/ppt/slides/slide4.xml" Id="Rf67c19b375f24912" /><Relationship Type="http://schemas.openxmlformats.org/officeDocument/2006/relationships/slide" Target="/ppt/slides/slide5.xml" Id="R96dc32b035fe4937" /><Relationship Type="http://schemas.openxmlformats.org/officeDocument/2006/relationships/slide" Target="/ppt/slides/slide6.xml" Id="Rc99143f3542a4d77" /><Relationship Type="http://schemas.openxmlformats.org/officeDocument/2006/relationships/slide" Target="/ppt/slides/slide7.xml" Id="R91823fcc0ad2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c320b175e42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dabf3b23c4f45" /><Relationship Type="http://schemas.openxmlformats.org/officeDocument/2006/relationships/theme" Target="/ppt/slideMasters/theme/theme1.xml" Id="R8718d40a23b8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dabf3b23c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4b8b3a68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1749e65847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852ac23743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5a035559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77ab5dda46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fdafa77b7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edffbeee9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KALLESTEN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KALLESTEN REVISJON OG REGNSKAP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6 012 399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4 828 078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15 870 085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www.kallesten.no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951 499 072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KALLESTEN REVISJON OG REGNSKAP AS</a:t>
            </a:r>
          </a:p>
        </p:txBody>
      </p:sp>
    </p:spTree>
  </p:cSld>
  <p:clrMapOvr>
    <a:masterClrMapping xmlns:a="http://schemas.openxmlformats.org/drawingml/2006/main"/>
  </p:clrMapOvr>
</p:sld>
</file>