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e47ec0f26e45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d6b145e885413d"/>
  </p:sldMasterIdLst>
  <p:sldIdLst>
    <p:sldId xmlns:r="http://schemas.openxmlformats.org/officeDocument/2006/relationships" id="256" r:id="R88e61cf1fa2645a3"/>
    <p:sldId xmlns:r="http://schemas.openxmlformats.org/officeDocument/2006/relationships" id="257" r:id="R51eb1c9cc3fd4d40"/>
    <p:sldId xmlns:r="http://schemas.openxmlformats.org/officeDocument/2006/relationships" id="258" r:id="Raf57a231748f4b07"/>
    <p:sldId xmlns:r="http://schemas.openxmlformats.org/officeDocument/2006/relationships" id="259" r:id="Rb2cd2b6728f249d8"/>
    <p:sldId xmlns:r="http://schemas.openxmlformats.org/officeDocument/2006/relationships" id="260" r:id="Rc5d2496fcaad4064"/>
    <p:sldId xmlns:r="http://schemas.openxmlformats.org/officeDocument/2006/relationships" id="261" r:id="R0f3e9d555e5643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d6b145e885413d" /><Relationship Type="http://schemas.openxmlformats.org/officeDocument/2006/relationships/slide" Target="/ppt/slides/slide1.xml" Id="R88e61cf1fa2645a3" /><Relationship Type="http://schemas.openxmlformats.org/officeDocument/2006/relationships/slide" Target="/ppt/slides/slide2.xml" Id="R51eb1c9cc3fd4d40" /><Relationship Type="http://schemas.openxmlformats.org/officeDocument/2006/relationships/slide" Target="/ppt/slides/slide3.xml" Id="Raf57a231748f4b07" /><Relationship Type="http://schemas.openxmlformats.org/officeDocument/2006/relationships/slide" Target="/ppt/slides/slide4.xml" Id="Rb2cd2b6728f249d8" /><Relationship Type="http://schemas.openxmlformats.org/officeDocument/2006/relationships/slide" Target="/ppt/slides/slide5.xml" Id="Rc5d2496fcaad4064" /><Relationship Type="http://schemas.openxmlformats.org/officeDocument/2006/relationships/slide" Target="/ppt/slides/slide6.xml" Id="R0f3e9d555e5643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b27f6e5fe243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e4e04f58e4848" /><Relationship Type="http://schemas.openxmlformats.org/officeDocument/2006/relationships/theme" Target="/ppt/slideMasters/theme/theme1.xml" Id="Rfdcd20fcf08f45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1e4e04f58e48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b8812df734c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ecd23a73a4f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f03c50d3640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bf366be0b4f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5283165074c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4498e19ad49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EVANGELIESENTERET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EVANGELIESENTERET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EVANGELIESENTERET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EVANGELIESENTERET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EVANGELIESENTERET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EVANGELIESENTERET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98 646 723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−1 320 006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46 607 358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71 879 121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EVANGELIESENTERET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Klostergata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1532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00 49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post@ev-s.no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www.evangeliesenteret.no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951 675 318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EVANGELIESENTERET</a:t>
            </a:r>
          </a:p>
        </p:txBody>
      </p:sp>
    </p:spTree>
  </p:cSld>
  <p:clrMapOvr>
    <a:masterClrMapping xmlns:a="http://schemas.openxmlformats.org/drawingml/2006/main"/>
  </p:clrMapOvr>
</p:sld>
</file>