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7e27cc460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d0f60f8fa485f"/>
  </p:sldMasterIdLst>
  <p:sldIdLst>
    <p:sldId xmlns:r="http://schemas.openxmlformats.org/officeDocument/2006/relationships" id="256" r:id="Rb3e528134e094748"/>
    <p:sldId xmlns:r="http://schemas.openxmlformats.org/officeDocument/2006/relationships" id="257" r:id="R00b50b18c40b4bb2"/>
    <p:sldId xmlns:r="http://schemas.openxmlformats.org/officeDocument/2006/relationships" id="258" r:id="R46221c0ab35b4b15"/>
    <p:sldId xmlns:r="http://schemas.openxmlformats.org/officeDocument/2006/relationships" id="259" r:id="R369cc82c18b64c6c"/>
    <p:sldId xmlns:r="http://schemas.openxmlformats.org/officeDocument/2006/relationships" id="260" r:id="R5e5390360962464a"/>
    <p:sldId xmlns:r="http://schemas.openxmlformats.org/officeDocument/2006/relationships" id="261" r:id="R7326d87004474388"/>
    <p:sldId xmlns:r="http://schemas.openxmlformats.org/officeDocument/2006/relationships" id="262" r:id="Ra38244051ddc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d0f60f8fa485f" /><Relationship Type="http://schemas.openxmlformats.org/officeDocument/2006/relationships/slide" Target="/ppt/slides/slide1.xml" Id="Rb3e528134e094748" /><Relationship Type="http://schemas.openxmlformats.org/officeDocument/2006/relationships/slide" Target="/ppt/slides/slide2.xml" Id="R00b50b18c40b4bb2" /><Relationship Type="http://schemas.openxmlformats.org/officeDocument/2006/relationships/slide" Target="/ppt/slides/slide3.xml" Id="R46221c0ab35b4b15" /><Relationship Type="http://schemas.openxmlformats.org/officeDocument/2006/relationships/slide" Target="/ppt/slides/slide4.xml" Id="R369cc82c18b64c6c" /><Relationship Type="http://schemas.openxmlformats.org/officeDocument/2006/relationships/slide" Target="/ppt/slides/slide5.xml" Id="R5e5390360962464a" /><Relationship Type="http://schemas.openxmlformats.org/officeDocument/2006/relationships/slide" Target="/ppt/slides/slide6.xml" Id="R7326d87004474388" /><Relationship Type="http://schemas.openxmlformats.org/officeDocument/2006/relationships/slide" Target="/ppt/slides/slide7.xml" Id="Ra38244051ddc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89ea36e9e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7850a7244d78" /><Relationship Type="http://schemas.openxmlformats.org/officeDocument/2006/relationships/theme" Target="/ppt/slideMasters/theme/theme1.xml" Id="Rd242270c21de4a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47850a724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17aaacc5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421832552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9c51e6ec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62b1a06db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776b2ff9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a777c317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fcc4cc80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