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3667661bc747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e9083fe08a4e17"/>
  </p:sldMasterIdLst>
  <p:sldIdLst>
    <p:sldId xmlns:r="http://schemas.openxmlformats.org/officeDocument/2006/relationships" id="256" r:id="R05f052241c62423f"/>
    <p:sldId xmlns:r="http://schemas.openxmlformats.org/officeDocument/2006/relationships" id="257" r:id="R5f4866e18ce04d06"/>
    <p:sldId xmlns:r="http://schemas.openxmlformats.org/officeDocument/2006/relationships" id="258" r:id="R5ae9d1751a3f4758"/>
    <p:sldId xmlns:r="http://schemas.openxmlformats.org/officeDocument/2006/relationships" id="259" r:id="R3048bd3629f2493e"/>
    <p:sldId xmlns:r="http://schemas.openxmlformats.org/officeDocument/2006/relationships" id="260" r:id="R5cbbb1ae79b8494e"/>
    <p:sldId xmlns:r="http://schemas.openxmlformats.org/officeDocument/2006/relationships" id="261" r:id="Rfdc660f4d1114d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e9083fe08a4e17" /><Relationship Type="http://schemas.openxmlformats.org/officeDocument/2006/relationships/slide" Target="/ppt/slides/slide1.xml" Id="R05f052241c62423f" /><Relationship Type="http://schemas.openxmlformats.org/officeDocument/2006/relationships/slide" Target="/ppt/slides/slide2.xml" Id="R5f4866e18ce04d06" /><Relationship Type="http://schemas.openxmlformats.org/officeDocument/2006/relationships/slide" Target="/ppt/slides/slide3.xml" Id="R5ae9d1751a3f4758" /><Relationship Type="http://schemas.openxmlformats.org/officeDocument/2006/relationships/slide" Target="/ppt/slides/slide4.xml" Id="R3048bd3629f2493e" /><Relationship Type="http://schemas.openxmlformats.org/officeDocument/2006/relationships/slide" Target="/ppt/slides/slide5.xml" Id="R5cbbb1ae79b8494e" /><Relationship Type="http://schemas.openxmlformats.org/officeDocument/2006/relationships/slide" Target="/ppt/slides/slide6.xml" Id="Rfdc660f4d1114d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020a73779548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532f94aca42a3" /><Relationship Type="http://schemas.openxmlformats.org/officeDocument/2006/relationships/theme" Target="/ppt/slideMasters/theme/theme1.xml" Id="R46e590cdca4443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4532f94aca42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e57de127a4c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c4c57845e4e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e619a2ca349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8618a8af249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10d51a5ef4f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ff1f862d043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SVINØY PRODUKSJONSKOLLEKTIV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SVINØY PRODUKSJONSKOLLEKTIV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SVINØY PRODUKSJONSKOLLEKTIV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SVINØY PRODUKSJONSKOLLEKTIV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SVINØY PRODUKSJONSKOLLEKTIV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SVINØY PRODUKSJONSKOLLEKTIV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−101 768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−80 915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−551 567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466 876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SVINØY PRODUKSJONSKOLLEKTIV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Svinøya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951 748 773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SVINØY PRODUKSJONSKOLLEKTIV</a:t>
            </a:r>
          </a:p>
        </p:txBody>
      </p:sp>
    </p:spTree>
  </p:cSld>
  <p:clrMapOvr>
    <a:masterClrMapping xmlns:a="http://schemas.openxmlformats.org/drawingml/2006/main"/>
  </p:clrMapOvr>
</p:sld>
</file>