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1797f5886f40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05effdc164ea9"/>
  </p:sldMasterIdLst>
  <p:sldIdLst>
    <p:sldId xmlns:r="http://schemas.openxmlformats.org/officeDocument/2006/relationships" id="256" r:id="Re7070829007f4d2a"/>
    <p:sldId xmlns:r="http://schemas.openxmlformats.org/officeDocument/2006/relationships" id="257" r:id="Rbf58f2b6ecc0407c"/>
    <p:sldId xmlns:r="http://schemas.openxmlformats.org/officeDocument/2006/relationships" id="258" r:id="R5e9402df5bcc4aff"/>
    <p:sldId xmlns:r="http://schemas.openxmlformats.org/officeDocument/2006/relationships" id="259" r:id="Rbc73329dcc934962"/>
    <p:sldId xmlns:r="http://schemas.openxmlformats.org/officeDocument/2006/relationships" id="260" r:id="R185b3c34521a4b2d"/>
    <p:sldId xmlns:r="http://schemas.openxmlformats.org/officeDocument/2006/relationships" id="261" r:id="R0aabfe700e604f72"/>
    <p:sldId xmlns:r="http://schemas.openxmlformats.org/officeDocument/2006/relationships" id="262" r:id="Rc633f2095a77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05effdc164ea9" /><Relationship Type="http://schemas.openxmlformats.org/officeDocument/2006/relationships/slide" Target="/ppt/slides/slide1.xml" Id="Re7070829007f4d2a" /><Relationship Type="http://schemas.openxmlformats.org/officeDocument/2006/relationships/slide" Target="/ppt/slides/slide2.xml" Id="Rbf58f2b6ecc0407c" /><Relationship Type="http://schemas.openxmlformats.org/officeDocument/2006/relationships/slide" Target="/ppt/slides/slide3.xml" Id="R5e9402df5bcc4aff" /><Relationship Type="http://schemas.openxmlformats.org/officeDocument/2006/relationships/slide" Target="/ppt/slides/slide4.xml" Id="Rbc73329dcc934962" /><Relationship Type="http://schemas.openxmlformats.org/officeDocument/2006/relationships/slide" Target="/ppt/slides/slide5.xml" Id="R185b3c34521a4b2d" /><Relationship Type="http://schemas.openxmlformats.org/officeDocument/2006/relationships/slide" Target="/ppt/slides/slide6.xml" Id="R0aabfe700e604f72" /><Relationship Type="http://schemas.openxmlformats.org/officeDocument/2006/relationships/slide" Target="/ppt/slides/slide7.xml" Id="Rc633f2095a77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dd189081b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b374d1b3945aa" /><Relationship Type="http://schemas.openxmlformats.org/officeDocument/2006/relationships/theme" Target="/ppt/slideMasters/theme/theme1.xml" Id="Rb65c679011224c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b374d1b39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19f0e66574a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a9743fad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665666869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df17efb6a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c6d4a5f4c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9141f02ac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ada23b6ca46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5 208 495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21 687 067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EINAR NORDAHL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EINAR NORDAHL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951 750 387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NorVest AS</a:t>
            </a:r>
          </a:p>
        </p:txBody>
      </p:sp>
    </p:spTree>
  </p:cSld>
  <p:clrMapOvr>
    <a:masterClrMapping xmlns:a="http://schemas.openxmlformats.org/drawingml/2006/main"/>
  </p:clrMapOvr>
</p:sld>
</file>