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f41d6664e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92844abb84501"/>
  </p:sldMasterIdLst>
  <p:sldIdLst>
    <p:sldId xmlns:r="http://schemas.openxmlformats.org/officeDocument/2006/relationships" id="256" r:id="R4ad5441645374c3f"/>
    <p:sldId xmlns:r="http://schemas.openxmlformats.org/officeDocument/2006/relationships" id="257" r:id="R670832a20a2f4018"/>
    <p:sldId xmlns:r="http://schemas.openxmlformats.org/officeDocument/2006/relationships" id="258" r:id="R40f76bd01c0b48ba"/>
    <p:sldId xmlns:r="http://schemas.openxmlformats.org/officeDocument/2006/relationships" id="259" r:id="R048fc55788674391"/>
    <p:sldId xmlns:r="http://schemas.openxmlformats.org/officeDocument/2006/relationships" id="260" r:id="R7d64a6f2fa6444dc"/>
    <p:sldId xmlns:r="http://schemas.openxmlformats.org/officeDocument/2006/relationships" id="261" r:id="Rd4e01564e0754622"/>
    <p:sldId xmlns:r="http://schemas.openxmlformats.org/officeDocument/2006/relationships" id="262" r:id="R9d8203bfe085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92844abb84501" /><Relationship Type="http://schemas.openxmlformats.org/officeDocument/2006/relationships/slide" Target="/ppt/slides/slide1.xml" Id="R4ad5441645374c3f" /><Relationship Type="http://schemas.openxmlformats.org/officeDocument/2006/relationships/slide" Target="/ppt/slides/slide2.xml" Id="R670832a20a2f4018" /><Relationship Type="http://schemas.openxmlformats.org/officeDocument/2006/relationships/slide" Target="/ppt/slides/slide3.xml" Id="R40f76bd01c0b48ba" /><Relationship Type="http://schemas.openxmlformats.org/officeDocument/2006/relationships/slide" Target="/ppt/slides/slide4.xml" Id="R048fc55788674391" /><Relationship Type="http://schemas.openxmlformats.org/officeDocument/2006/relationships/slide" Target="/ppt/slides/slide5.xml" Id="R7d64a6f2fa6444dc" /><Relationship Type="http://schemas.openxmlformats.org/officeDocument/2006/relationships/slide" Target="/ppt/slides/slide6.xml" Id="Rd4e01564e0754622" /><Relationship Type="http://schemas.openxmlformats.org/officeDocument/2006/relationships/slide" Target="/ppt/slides/slide7.xml" Id="R9d8203bfe085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24da090e9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28da48db4600" /><Relationship Type="http://schemas.openxmlformats.org/officeDocument/2006/relationships/theme" Target="/ppt/slideMasters/theme/theme1.xml" Id="R26c1257e6e34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428da48db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3ce639e4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af7983d4d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e1b2c9f9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e5b1c3880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6a4355695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5ddcd8e8d41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f0e159f3940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 ØKONOMISERVICE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ELIN ZEITZ SCHOU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SIREN ZEITZ SCHOU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57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anlund@online.no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951 764 973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 ØKONOMISERVICE AS</a:t>
            </a:r>
          </a:p>
        </p:txBody>
      </p:sp>
    </p:spTree>
  </p:cSld>
  <p:clrMapOvr>
    <a:masterClrMapping xmlns:a="http://schemas.openxmlformats.org/drawingml/2006/main"/>
  </p:clrMapOvr>
</p:sld>
</file>