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f04f32b4a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a6fc515f1420a"/>
  </p:sldMasterIdLst>
  <p:sldIdLst>
    <p:sldId xmlns:r="http://schemas.openxmlformats.org/officeDocument/2006/relationships" id="256" r:id="Rec8bf7362bb94e6c"/>
    <p:sldId xmlns:r="http://schemas.openxmlformats.org/officeDocument/2006/relationships" id="257" r:id="Rd28f77a200224c01"/>
    <p:sldId xmlns:r="http://schemas.openxmlformats.org/officeDocument/2006/relationships" id="258" r:id="Ra52fa777966b4534"/>
    <p:sldId xmlns:r="http://schemas.openxmlformats.org/officeDocument/2006/relationships" id="259" r:id="R39b3f71b27034acf"/>
    <p:sldId xmlns:r="http://schemas.openxmlformats.org/officeDocument/2006/relationships" id="260" r:id="R612f5aab3f48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a6fc515f1420a" /><Relationship Type="http://schemas.openxmlformats.org/officeDocument/2006/relationships/slide" Target="/ppt/slides/slide1.xml" Id="Rec8bf7362bb94e6c" /><Relationship Type="http://schemas.openxmlformats.org/officeDocument/2006/relationships/slide" Target="/ppt/slides/slide2.xml" Id="Rd28f77a200224c01" /><Relationship Type="http://schemas.openxmlformats.org/officeDocument/2006/relationships/slide" Target="/ppt/slides/slide3.xml" Id="Ra52fa777966b4534" /><Relationship Type="http://schemas.openxmlformats.org/officeDocument/2006/relationships/slide" Target="/ppt/slides/slide4.xml" Id="R39b3f71b27034acf" /><Relationship Type="http://schemas.openxmlformats.org/officeDocument/2006/relationships/slide" Target="/ppt/slides/slide5.xml" Id="R612f5aab3f48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0cdabc5c4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daa225844355" /><Relationship Type="http://schemas.openxmlformats.org/officeDocument/2006/relationships/theme" Target="/ppt/slideMasters/theme/theme1.xml" Id="R177e1c9b340b4f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edaa2258443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ea3f3a201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e07bfb3c84d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5582c2339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5d3e0f695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63211acdc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KREFTFORENINGEN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KREFTFORENINGEN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KREFTFORENINGEN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KREFTFORENINGEN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KREFTFORENINGEN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KREFTFORENINGEN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49 49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post@kreftforeningen.no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www.kreftforeningen.no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951 812 528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KREFTFORENINGEN</a:t>
            </a:r>
          </a:p>
        </p:txBody>
      </p:sp>
    </p:spTree>
  </p:cSld>
  <p:clrMapOvr>
    <a:masterClrMapping xmlns:a="http://schemas.openxmlformats.org/drawingml/2006/main"/>
  </p:clrMapOvr>
</p:sld>
</file>