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bc1caaa88b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78b54974ff429b"/>
  </p:sldMasterIdLst>
  <p:sldIdLst>
    <p:sldId xmlns:r="http://schemas.openxmlformats.org/officeDocument/2006/relationships" id="256" r:id="R25865f2bf6d743d4"/>
    <p:sldId xmlns:r="http://schemas.openxmlformats.org/officeDocument/2006/relationships" id="257" r:id="R6882697987414dc1"/>
    <p:sldId xmlns:r="http://schemas.openxmlformats.org/officeDocument/2006/relationships" id="258" r:id="R07d3508c77c141c7"/>
    <p:sldId xmlns:r="http://schemas.openxmlformats.org/officeDocument/2006/relationships" id="259" r:id="Rd98deb1c4b5a4d62"/>
    <p:sldId xmlns:r="http://schemas.openxmlformats.org/officeDocument/2006/relationships" id="260" r:id="Rbce8fe1242644b91"/>
    <p:sldId xmlns:r="http://schemas.openxmlformats.org/officeDocument/2006/relationships" id="261" r:id="R05dcc0a7baa74a10"/>
    <p:sldId xmlns:r="http://schemas.openxmlformats.org/officeDocument/2006/relationships" id="262" r:id="R532a9ae62a8b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8b54974ff429b" /><Relationship Type="http://schemas.openxmlformats.org/officeDocument/2006/relationships/slide" Target="/ppt/slides/slide1.xml" Id="R25865f2bf6d743d4" /><Relationship Type="http://schemas.openxmlformats.org/officeDocument/2006/relationships/slide" Target="/ppt/slides/slide2.xml" Id="R6882697987414dc1" /><Relationship Type="http://schemas.openxmlformats.org/officeDocument/2006/relationships/slide" Target="/ppt/slides/slide3.xml" Id="R07d3508c77c141c7" /><Relationship Type="http://schemas.openxmlformats.org/officeDocument/2006/relationships/slide" Target="/ppt/slides/slide4.xml" Id="Rd98deb1c4b5a4d62" /><Relationship Type="http://schemas.openxmlformats.org/officeDocument/2006/relationships/slide" Target="/ppt/slides/slide5.xml" Id="Rbce8fe1242644b91" /><Relationship Type="http://schemas.openxmlformats.org/officeDocument/2006/relationships/slide" Target="/ppt/slides/slide6.xml" Id="R05dcc0a7baa74a10" /><Relationship Type="http://schemas.openxmlformats.org/officeDocument/2006/relationships/slide" Target="/ppt/slides/slide7.xml" Id="R532a9ae62a8b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43d17e145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c249c684145ad" /><Relationship Type="http://schemas.openxmlformats.org/officeDocument/2006/relationships/theme" Target="/ppt/slideMasters/theme/theme1.xml" Id="Re179fb4559f348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c249c6841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f55d5a4b849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c5da448d4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6e1134f39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9538e8f0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f1ae6b82d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5d7ce85c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954ff781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STORETVEDT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STORETVEDT REGNSKAPSBYRÅ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NORNES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KHMH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BITREGN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MIOS AS  –  19,7 %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Gartnergaten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kikkik@storetvedt.no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952 151 533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