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577e341ca2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f17f88b1e42c0"/>
  </p:sldMasterIdLst>
  <p:sldIdLst>
    <p:sldId xmlns:r="http://schemas.openxmlformats.org/officeDocument/2006/relationships" id="256" r:id="Re4eb1bcaacb74e53"/>
    <p:sldId xmlns:r="http://schemas.openxmlformats.org/officeDocument/2006/relationships" id="257" r:id="Raa34bd262145452e"/>
    <p:sldId xmlns:r="http://schemas.openxmlformats.org/officeDocument/2006/relationships" id="258" r:id="R7b555669a2684241"/>
    <p:sldId xmlns:r="http://schemas.openxmlformats.org/officeDocument/2006/relationships" id="259" r:id="R366e046334af4597"/>
    <p:sldId xmlns:r="http://schemas.openxmlformats.org/officeDocument/2006/relationships" id="260" r:id="Rd8e293b76bb24ac0"/>
    <p:sldId xmlns:r="http://schemas.openxmlformats.org/officeDocument/2006/relationships" id="261" r:id="R5511d0605b8d45a3"/>
    <p:sldId xmlns:r="http://schemas.openxmlformats.org/officeDocument/2006/relationships" id="262" r:id="Rf3c3a31ee3be46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f17f88b1e42c0" /><Relationship Type="http://schemas.openxmlformats.org/officeDocument/2006/relationships/slide" Target="/ppt/slides/slide1.xml" Id="Re4eb1bcaacb74e53" /><Relationship Type="http://schemas.openxmlformats.org/officeDocument/2006/relationships/slide" Target="/ppt/slides/slide2.xml" Id="Raa34bd262145452e" /><Relationship Type="http://schemas.openxmlformats.org/officeDocument/2006/relationships/slide" Target="/ppt/slides/slide3.xml" Id="R7b555669a2684241" /><Relationship Type="http://schemas.openxmlformats.org/officeDocument/2006/relationships/slide" Target="/ppt/slides/slide4.xml" Id="R366e046334af4597" /><Relationship Type="http://schemas.openxmlformats.org/officeDocument/2006/relationships/slide" Target="/ppt/slides/slide5.xml" Id="Rd8e293b76bb24ac0" /><Relationship Type="http://schemas.openxmlformats.org/officeDocument/2006/relationships/slide" Target="/ppt/slides/slide6.xml" Id="R5511d0605b8d45a3" /><Relationship Type="http://schemas.openxmlformats.org/officeDocument/2006/relationships/slide" Target="/ppt/slides/slide7.xml" Id="Rf3c3a31ee3be46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d97542e3a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a877a02c343d9" /><Relationship Type="http://schemas.openxmlformats.org/officeDocument/2006/relationships/theme" Target="/ppt/slideMasters/theme/theme1.xml" Id="Rb3d443bd8b0a40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8a877a02c3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fe820e843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345dfdb60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a350fde7f45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7559ba349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067323b60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833518d49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93f0a190d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HANDELSHUSET 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HANDELSHUSET EMA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2 246 612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ODDGEIR SØRENG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Petersborggata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952 157 108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EMA AS</a:t>
            </a:r>
          </a:p>
        </p:txBody>
      </p:sp>
    </p:spTree>
  </p:cSld>
  <p:clrMapOvr>
    <a:masterClrMapping xmlns:a="http://schemas.openxmlformats.org/drawingml/2006/main"/>
  </p:clrMapOvr>
</p:sld>
</file>