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eb7d86255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6bbc949f84367"/>
  </p:sldMasterIdLst>
  <p:sldIdLst>
    <p:sldId xmlns:r="http://schemas.openxmlformats.org/officeDocument/2006/relationships" id="256" r:id="Rf845d3de76ed4005"/>
    <p:sldId xmlns:r="http://schemas.openxmlformats.org/officeDocument/2006/relationships" id="257" r:id="Rf982a89bab2d4363"/>
    <p:sldId xmlns:r="http://schemas.openxmlformats.org/officeDocument/2006/relationships" id="258" r:id="Ra4ab043bf4324bfc"/>
    <p:sldId xmlns:r="http://schemas.openxmlformats.org/officeDocument/2006/relationships" id="259" r:id="R545e529158e34c0f"/>
    <p:sldId xmlns:r="http://schemas.openxmlformats.org/officeDocument/2006/relationships" id="260" r:id="Rff53fbb942dc4d24"/>
    <p:sldId xmlns:r="http://schemas.openxmlformats.org/officeDocument/2006/relationships" id="261" r:id="Rc1315fd01f414a53"/>
    <p:sldId xmlns:r="http://schemas.openxmlformats.org/officeDocument/2006/relationships" id="262" r:id="R537190505e06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6bbc949f84367" /><Relationship Type="http://schemas.openxmlformats.org/officeDocument/2006/relationships/slide" Target="/ppt/slides/slide1.xml" Id="Rf845d3de76ed4005" /><Relationship Type="http://schemas.openxmlformats.org/officeDocument/2006/relationships/slide" Target="/ppt/slides/slide2.xml" Id="Rf982a89bab2d4363" /><Relationship Type="http://schemas.openxmlformats.org/officeDocument/2006/relationships/slide" Target="/ppt/slides/slide3.xml" Id="Ra4ab043bf4324bfc" /><Relationship Type="http://schemas.openxmlformats.org/officeDocument/2006/relationships/slide" Target="/ppt/slides/slide4.xml" Id="R545e529158e34c0f" /><Relationship Type="http://schemas.openxmlformats.org/officeDocument/2006/relationships/slide" Target="/ppt/slides/slide5.xml" Id="Rff53fbb942dc4d24" /><Relationship Type="http://schemas.openxmlformats.org/officeDocument/2006/relationships/slide" Target="/ppt/slides/slide6.xml" Id="Rc1315fd01f414a53" /><Relationship Type="http://schemas.openxmlformats.org/officeDocument/2006/relationships/slide" Target="/ppt/slides/slide7.xml" Id="R537190505e06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eabb80e84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b86f9a4bf4098" /><Relationship Type="http://schemas.openxmlformats.org/officeDocument/2006/relationships/theme" Target="/ppt/slideMasters/theme/theme1.xml" Id="R66af544d4ded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b86f9a4bf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817a9022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61c6d304f46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edc59643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4c537f31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6f07eb17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a1a7d63f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f1b149c1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VESTKAPP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 HANDEL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LIV ERVIK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ERVIK AARSHEIM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99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952 216 511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