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54a2a4e5626499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c6313d3f75e4d07"/>
  </p:sldMasterIdLst>
  <p:sldIdLst>
    <p:sldId xmlns:r="http://schemas.openxmlformats.org/officeDocument/2006/relationships" id="256" r:id="R2bdf8f39ea434882"/>
    <p:sldId xmlns:r="http://schemas.openxmlformats.org/officeDocument/2006/relationships" id="257" r:id="R4387bb2612484124"/>
    <p:sldId xmlns:r="http://schemas.openxmlformats.org/officeDocument/2006/relationships" id="258" r:id="Re1e7975bfd384118"/>
    <p:sldId xmlns:r="http://schemas.openxmlformats.org/officeDocument/2006/relationships" id="259" r:id="Ra52ed481314a4da9"/>
    <p:sldId xmlns:r="http://schemas.openxmlformats.org/officeDocument/2006/relationships" id="260" r:id="R9c74621c501344d6"/>
    <p:sldId xmlns:r="http://schemas.openxmlformats.org/officeDocument/2006/relationships" id="261" r:id="Ref1606a803384adb"/>
    <p:sldId xmlns:r="http://schemas.openxmlformats.org/officeDocument/2006/relationships" id="262" r:id="R3280e0d9b6954e5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6313d3f75e4d07" /><Relationship Type="http://schemas.openxmlformats.org/officeDocument/2006/relationships/slide" Target="/ppt/slides/slide1.xml" Id="R2bdf8f39ea434882" /><Relationship Type="http://schemas.openxmlformats.org/officeDocument/2006/relationships/slide" Target="/ppt/slides/slide2.xml" Id="R4387bb2612484124" /><Relationship Type="http://schemas.openxmlformats.org/officeDocument/2006/relationships/slide" Target="/ppt/slides/slide3.xml" Id="Re1e7975bfd384118" /><Relationship Type="http://schemas.openxmlformats.org/officeDocument/2006/relationships/slide" Target="/ppt/slides/slide4.xml" Id="Ra52ed481314a4da9" /><Relationship Type="http://schemas.openxmlformats.org/officeDocument/2006/relationships/slide" Target="/ppt/slides/slide5.xml" Id="R9c74621c501344d6" /><Relationship Type="http://schemas.openxmlformats.org/officeDocument/2006/relationships/slide" Target="/ppt/slides/slide6.xml" Id="Ref1606a803384adb" /><Relationship Type="http://schemas.openxmlformats.org/officeDocument/2006/relationships/slide" Target="/ppt/slides/slide7.xml" Id="R3280e0d9b6954e5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e80ce978304de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98a35e30024fd7" /><Relationship Type="http://schemas.openxmlformats.org/officeDocument/2006/relationships/theme" Target="/ppt/slideMasters/theme/theme1.xml" Id="R97266f0a492c4de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898a35e30024fd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bcf9de9eaa42c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df78cf72fb4d2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67d9ee1e1d43b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f32803e2b14c0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689ae829dc4fc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5c8fb4c2b9409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6e76a5f774468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FROGNES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FROGNES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FROGNES AS ble etablert [år] og holder til i Hokksund.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FROGNES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FROGNES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FROGNES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−1 423 619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111 638 594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450 321 592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644 428 148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FROGNES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ULTRA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FROGNES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Elektroveien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3300 Hokksund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952 232 711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FROGNES AS</a:t>
            </a:r>
          </a:p>
        </p:txBody>
      </p:sp>
    </p:spTree>
  </p:cSld>
  <p:clrMapOvr>
    <a:masterClrMapping xmlns:a="http://schemas.openxmlformats.org/drawingml/2006/main"/>
  </p:clrMapOvr>
</p:sld>
</file>