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458463b56d3411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573144ead8164e72"/>
  </p:sldMasterIdLst>
  <p:sldIdLst>
    <p:sldId xmlns:r="http://schemas.openxmlformats.org/officeDocument/2006/relationships" id="256" r:id="R4e9261489b824392"/>
    <p:sldId xmlns:r="http://schemas.openxmlformats.org/officeDocument/2006/relationships" id="257" r:id="Rb09b378463d1472a"/>
    <p:sldId xmlns:r="http://schemas.openxmlformats.org/officeDocument/2006/relationships" id="258" r:id="Rc915c3d60016444a"/>
    <p:sldId xmlns:r="http://schemas.openxmlformats.org/officeDocument/2006/relationships" id="259" r:id="R522c61d95d034dfb"/>
    <p:sldId xmlns:r="http://schemas.openxmlformats.org/officeDocument/2006/relationships" id="260" r:id="R6040ddb8e52f4f29"/>
    <p:sldId xmlns:r="http://schemas.openxmlformats.org/officeDocument/2006/relationships" id="261" r:id="Rbaeddcf6ceb14b40"/>
    <p:sldId xmlns:r="http://schemas.openxmlformats.org/officeDocument/2006/relationships" id="262" r:id="R6daa293315784d31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73144ead8164e72" /><Relationship Type="http://schemas.openxmlformats.org/officeDocument/2006/relationships/slide" Target="/ppt/slides/slide1.xml" Id="R4e9261489b824392" /><Relationship Type="http://schemas.openxmlformats.org/officeDocument/2006/relationships/slide" Target="/ppt/slides/slide2.xml" Id="Rb09b378463d1472a" /><Relationship Type="http://schemas.openxmlformats.org/officeDocument/2006/relationships/slide" Target="/ppt/slides/slide3.xml" Id="Rc915c3d60016444a" /><Relationship Type="http://schemas.openxmlformats.org/officeDocument/2006/relationships/slide" Target="/ppt/slides/slide4.xml" Id="R522c61d95d034dfb" /><Relationship Type="http://schemas.openxmlformats.org/officeDocument/2006/relationships/slide" Target="/ppt/slides/slide5.xml" Id="R6040ddb8e52f4f29" /><Relationship Type="http://schemas.openxmlformats.org/officeDocument/2006/relationships/slide" Target="/ppt/slides/slide6.xml" Id="Rbaeddcf6ceb14b40" /><Relationship Type="http://schemas.openxmlformats.org/officeDocument/2006/relationships/slide" Target="/ppt/slides/slide7.xml" Id="R6daa293315784d31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c68f1bfa9f24db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893b69085dc4a3e" /><Relationship Type="http://schemas.openxmlformats.org/officeDocument/2006/relationships/theme" Target="/ppt/slideMasters/theme/theme1.xml" Id="Re379428d0f79454a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893b69085dc4a3e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89e83060bb34a9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33c826a771b49e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fb339e8981b4dfa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85ad4e8e95048b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a11c787e5da427d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f723fb9400d492b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930fa517be64d6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ORAKEL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ORAKEL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ORAKEL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ORAKEL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ORAKEL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ORAKEL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2024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3 067 541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1 566 048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3 114 197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94 206 289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127 562 906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ORAKEL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BJØRN WICKLUND  –  65,0 %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KIRSTEN HELENE THON WICKLUND  –  10,0 %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ANDREAS THON AASHEIM  –  8,3 %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NICOLAI THON WICKLUND  –  8,3 %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WILHELM THON WICKLUND  –  8,3 %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ORAKEL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Bekkelagsveien 18C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1177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952 482 769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ORAKEL AS</a:t>
            </a:r>
          </a:p>
        </p:txBody>
      </p:sp>
    </p:spTree>
  </p:cSld>
  <p:clrMapOvr>
    <a:masterClrMapping xmlns:a="http://schemas.openxmlformats.org/drawingml/2006/main"/>
  </p:clrMapOvr>
</p:sld>
</file>