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c5f85837a244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1e38887a774ab6"/>
  </p:sldMasterIdLst>
  <p:sldIdLst>
    <p:sldId xmlns:r="http://schemas.openxmlformats.org/officeDocument/2006/relationships" id="256" r:id="R6872ce2f48c94cc0"/>
    <p:sldId xmlns:r="http://schemas.openxmlformats.org/officeDocument/2006/relationships" id="257" r:id="R5e8528b0369e47d5"/>
    <p:sldId xmlns:r="http://schemas.openxmlformats.org/officeDocument/2006/relationships" id="258" r:id="R6484007ac8c64a5a"/>
    <p:sldId xmlns:r="http://schemas.openxmlformats.org/officeDocument/2006/relationships" id="259" r:id="Rc1f2a24a6ecb479a"/>
    <p:sldId xmlns:r="http://schemas.openxmlformats.org/officeDocument/2006/relationships" id="260" r:id="R6a24c6aa6efc4bf1"/>
    <p:sldId xmlns:r="http://schemas.openxmlformats.org/officeDocument/2006/relationships" id="261" r:id="Rcdc93008b01f4bab"/>
    <p:sldId xmlns:r="http://schemas.openxmlformats.org/officeDocument/2006/relationships" id="262" r:id="Rc3a0cdaf7b734d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1e38887a774ab6" /><Relationship Type="http://schemas.openxmlformats.org/officeDocument/2006/relationships/slide" Target="/ppt/slides/slide1.xml" Id="R6872ce2f48c94cc0" /><Relationship Type="http://schemas.openxmlformats.org/officeDocument/2006/relationships/slide" Target="/ppt/slides/slide2.xml" Id="R5e8528b0369e47d5" /><Relationship Type="http://schemas.openxmlformats.org/officeDocument/2006/relationships/slide" Target="/ppt/slides/slide3.xml" Id="R6484007ac8c64a5a" /><Relationship Type="http://schemas.openxmlformats.org/officeDocument/2006/relationships/slide" Target="/ppt/slides/slide4.xml" Id="Rc1f2a24a6ecb479a" /><Relationship Type="http://schemas.openxmlformats.org/officeDocument/2006/relationships/slide" Target="/ppt/slides/slide5.xml" Id="R6a24c6aa6efc4bf1" /><Relationship Type="http://schemas.openxmlformats.org/officeDocument/2006/relationships/slide" Target="/ppt/slides/slide6.xml" Id="Rcdc93008b01f4bab" /><Relationship Type="http://schemas.openxmlformats.org/officeDocument/2006/relationships/slide" Target="/ppt/slides/slide7.xml" Id="Rc3a0cdaf7b734d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ee0674126348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e31c1290046c8" /><Relationship Type="http://schemas.openxmlformats.org/officeDocument/2006/relationships/theme" Target="/ppt/slideMasters/theme/theme1.xml" Id="R5cf6908a5e164d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2e31c1290046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62c249f2741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3ced46bab4d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f84cc33f94e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9d8c30ded42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ba675528f47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081e2329344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d6385852640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COMBIMAT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COMBIMAT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COMBIMAT AS ble etablert [år] og holder til i Fiskå.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COMBIMAT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COMBIMAT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COMBIMAT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36 630 285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2 725 854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2 203 104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2 870 080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7 404 324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COMBIMAT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 RISTESUND NYSTØYL  –  42,9 %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 NYSTØYL  –  34,3 %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MIRIAM NYSTØYL  –  22,9 %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COMBIMAT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Combisenteret, Fiskå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6143 Fiskå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700 21352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spar.fiskabygd@spar.no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952 528 076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COMBIMAT AS</a:t>
            </a:r>
          </a:p>
        </p:txBody>
      </p:sp>
    </p:spTree>
  </p:cSld>
  <p:clrMapOvr>
    <a:masterClrMapping xmlns:a="http://schemas.openxmlformats.org/drawingml/2006/main"/>
  </p:clrMapOvr>
</p:sld>
</file>