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a359ddbd7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9cbf300d041c5"/>
  </p:sldMasterIdLst>
  <p:sldIdLst>
    <p:sldId xmlns:r="http://schemas.openxmlformats.org/officeDocument/2006/relationships" id="256" r:id="Ra9728456080c41d5"/>
    <p:sldId xmlns:r="http://schemas.openxmlformats.org/officeDocument/2006/relationships" id="257" r:id="Rf535b3ff46384113"/>
    <p:sldId xmlns:r="http://schemas.openxmlformats.org/officeDocument/2006/relationships" id="258" r:id="Rd531568533d443f5"/>
    <p:sldId xmlns:r="http://schemas.openxmlformats.org/officeDocument/2006/relationships" id="259" r:id="Rafd35a6aada641ec"/>
    <p:sldId xmlns:r="http://schemas.openxmlformats.org/officeDocument/2006/relationships" id="260" r:id="R78478924cd4c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9cbf300d041c5" /><Relationship Type="http://schemas.openxmlformats.org/officeDocument/2006/relationships/slide" Target="/ppt/slides/slide1.xml" Id="Ra9728456080c41d5" /><Relationship Type="http://schemas.openxmlformats.org/officeDocument/2006/relationships/slide" Target="/ppt/slides/slide2.xml" Id="Rf535b3ff46384113" /><Relationship Type="http://schemas.openxmlformats.org/officeDocument/2006/relationships/slide" Target="/ppt/slides/slide3.xml" Id="Rd531568533d443f5" /><Relationship Type="http://schemas.openxmlformats.org/officeDocument/2006/relationships/slide" Target="/ppt/slides/slide4.xml" Id="Rafd35a6aada641ec" /><Relationship Type="http://schemas.openxmlformats.org/officeDocument/2006/relationships/slide" Target="/ppt/slides/slide5.xml" Id="R78478924cd4c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49da45871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fb8a6a3174f36" /><Relationship Type="http://schemas.openxmlformats.org/officeDocument/2006/relationships/theme" Target="/ppt/slideMasters/theme/theme1.xml" Id="R8ed04f69c9f7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fb8a6a317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1df0d55a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207aa3c1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728a9974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20b49d6f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2c4190f1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