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d48583353e46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57ba7fb5fa4684"/>
  </p:sldMasterIdLst>
  <p:sldIdLst>
    <p:sldId xmlns:r="http://schemas.openxmlformats.org/officeDocument/2006/relationships" id="256" r:id="Rf964032930504f5d"/>
    <p:sldId xmlns:r="http://schemas.openxmlformats.org/officeDocument/2006/relationships" id="257" r:id="R013bed8289984877"/>
    <p:sldId xmlns:r="http://schemas.openxmlformats.org/officeDocument/2006/relationships" id="258" r:id="Rd98e8ecabed0492a"/>
    <p:sldId xmlns:r="http://schemas.openxmlformats.org/officeDocument/2006/relationships" id="259" r:id="R05c252288ef149d3"/>
    <p:sldId xmlns:r="http://schemas.openxmlformats.org/officeDocument/2006/relationships" id="260" r:id="R91b9d4331544405f"/>
    <p:sldId xmlns:r="http://schemas.openxmlformats.org/officeDocument/2006/relationships" id="261" r:id="R6d599d4fc926409c"/>
    <p:sldId xmlns:r="http://schemas.openxmlformats.org/officeDocument/2006/relationships" id="262" r:id="R40c6176cee9845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57ba7fb5fa4684" /><Relationship Type="http://schemas.openxmlformats.org/officeDocument/2006/relationships/slide" Target="/ppt/slides/slide1.xml" Id="Rf964032930504f5d" /><Relationship Type="http://schemas.openxmlformats.org/officeDocument/2006/relationships/slide" Target="/ppt/slides/slide2.xml" Id="R013bed8289984877" /><Relationship Type="http://schemas.openxmlformats.org/officeDocument/2006/relationships/slide" Target="/ppt/slides/slide3.xml" Id="Rd98e8ecabed0492a" /><Relationship Type="http://schemas.openxmlformats.org/officeDocument/2006/relationships/slide" Target="/ppt/slides/slide4.xml" Id="R05c252288ef149d3" /><Relationship Type="http://schemas.openxmlformats.org/officeDocument/2006/relationships/slide" Target="/ppt/slides/slide5.xml" Id="R91b9d4331544405f" /><Relationship Type="http://schemas.openxmlformats.org/officeDocument/2006/relationships/slide" Target="/ppt/slides/slide6.xml" Id="R6d599d4fc926409c" /><Relationship Type="http://schemas.openxmlformats.org/officeDocument/2006/relationships/slide" Target="/ppt/slides/slide7.xml" Id="R40c6176cee9845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a16aab64eb49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d015ab9f8419b" /><Relationship Type="http://schemas.openxmlformats.org/officeDocument/2006/relationships/theme" Target="/ppt/slideMasters/theme/theme1.xml" Id="Ra0b833413ca44d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5d015ab9f841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b8729ab3f46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f4340593b45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a73733c5346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12ebe9fcb48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6a256627f4c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22bfd76594a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14193e5da4a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ENIMENTE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ENIMENTE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ENIMENTE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ENIMENTE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ENIMENTE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ENIMENTE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6 936 536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2 058 012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2 292 089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7 952 759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10 115 049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ENIMENTE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HELGE VIK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REGNSKAP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ENIMENTE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Bogstadveien 43A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09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www.enimente.no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952 617 443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ENIMENTE AS</a:t>
            </a:r>
          </a:p>
        </p:txBody>
      </p:sp>
    </p:spTree>
  </p:cSld>
  <p:clrMapOvr>
    <a:masterClrMapping xmlns:a="http://schemas.openxmlformats.org/drawingml/2006/main"/>
  </p:clrMapOvr>
</p:sld>
</file>