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08b498303d45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0542c5ff634fb3"/>
  </p:sldMasterIdLst>
  <p:sldIdLst>
    <p:sldId xmlns:r="http://schemas.openxmlformats.org/officeDocument/2006/relationships" id="256" r:id="Rf2e56161a08f45d5"/>
    <p:sldId xmlns:r="http://schemas.openxmlformats.org/officeDocument/2006/relationships" id="257" r:id="R9a8651a3f1a04642"/>
    <p:sldId xmlns:r="http://schemas.openxmlformats.org/officeDocument/2006/relationships" id="258" r:id="Rae2e5955a40043f9"/>
    <p:sldId xmlns:r="http://schemas.openxmlformats.org/officeDocument/2006/relationships" id="259" r:id="Refed9bf23f144acb"/>
    <p:sldId xmlns:r="http://schemas.openxmlformats.org/officeDocument/2006/relationships" id="260" r:id="Rf55eb62e6c3846a3"/>
    <p:sldId xmlns:r="http://schemas.openxmlformats.org/officeDocument/2006/relationships" id="261" r:id="R357f7a16a18a42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0542c5ff634fb3" /><Relationship Type="http://schemas.openxmlformats.org/officeDocument/2006/relationships/slide" Target="/ppt/slides/slide1.xml" Id="Rf2e56161a08f45d5" /><Relationship Type="http://schemas.openxmlformats.org/officeDocument/2006/relationships/slide" Target="/ppt/slides/slide2.xml" Id="R9a8651a3f1a04642" /><Relationship Type="http://schemas.openxmlformats.org/officeDocument/2006/relationships/slide" Target="/ppt/slides/slide3.xml" Id="Rae2e5955a40043f9" /><Relationship Type="http://schemas.openxmlformats.org/officeDocument/2006/relationships/slide" Target="/ppt/slides/slide4.xml" Id="Refed9bf23f144acb" /><Relationship Type="http://schemas.openxmlformats.org/officeDocument/2006/relationships/slide" Target="/ppt/slides/slide5.xml" Id="Rf55eb62e6c3846a3" /><Relationship Type="http://schemas.openxmlformats.org/officeDocument/2006/relationships/slide" Target="/ppt/slides/slide6.xml" Id="R357f7a16a18a42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5352f9beeb48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d5fe646a64846" /><Relationship Type="http://schemas.openxmlformats.org/officeDocument/2006/relationships/theme" Target="/ppt/slideMasters/theme/theme1.xml" Id="R4b48c91b26d843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cd5fe646a648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0bb43a1f849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b3ae517694a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c221e2df141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d6c0bb25c4d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16fb3b14646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bcd301e4641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NORD-NORGE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SKANDINAVISKA ENSKILDA BANKEN AB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COMPANY LTD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2,6 %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privat@snn.no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952 706 365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