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adadf2f02b4f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dd48356588428b"/>
  </p:sldMasterIdLst>
  <p:sldIdLst>
    <p:sldId xmlns:r="http://schemas.openxmlformats.org/officeDocument/2006/relationships" id="256" r:id="R854e9a91f4324470"/>
    <p:sldId xmlns:r="http://schemas.openxmlformats.org/officeDocument/2006/relationships" id="257" r:id="Ra65327d564a048c1"/>
    <p:sldId xmlns:r="http://schemas.openxmlformats.org/officeDocument/2006/relationships" id="258" r:id="R17e8e3a2c6e8449d"/>
    <p:sldId xmlns:r="http://schemas.openxmlformats.org/officeDocument/2006/relationships" id="259" r:id="Rd097ae0a7a9a479c"/>
    <p:sldId xmlns:r="http://schemas.openxmlformats.org/officeDocument/2006/relationships" id="260" r:id="Rcf81bd1bed4f4e9a"/>
    <p:sldId xmlns:r="http://schemas.openxmlformats.org/officeDocument/2006/relationships" id="261" r:id="Rb5bb17e2e83149c4"/>
    <p:sldId xmlns:r="http://schemas.openxmlformats.org/officeDocument/2006/relationships" id="262" r:id="Rbeccc3a8ba754a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dd48356588428b" /><Relationship Type="http://schemas.openxmlformats.org/officeDocument/2006/relationships/slide" Target="/ppt/slides/slide1.xml" Id="R854e9a91f4324470" /><Relationship Type="http://schemas.openxmlformats.org/officeDocument/2006/relationships/slide" Target="/ppt/slides/slide2.xml" Id="Ra65327d564a048c1" /><Relationship Type="http://schemas.openxmlformats.org/officeDocument/2006/relationships/slide" Target="/ppt/slides/slide3.xml" Id="R17e8e3a2c6e8449d" /><Relationship Type="http://schemas.openxmlformats.org/officeDocument/2006/relationships/slide" Target="/ppt/slides/slide4.xml" Id="Rd097ae0a7a9a479c" /><Relationship Type="http://schemas.openxmlformats.org/officeDocument/2006/relationships/slide" Target="/ppt/slides/slide5.xml" Id="Rcf81bd1bed4f4e9a" /><Relationship Type="http://schemas.openxmlformats.org/officeDocument/2006/relationships/slide" Target="/ppt/slides/slide6.xml" Id="Rb5bb17e2e83149c4" /><Relationship Type="http://schemas.openxmlformats.org/officeDocument/2006/relationships/slide" Target="/ppt/slides/slide7.xml" Id="Rbeccc3a8ba754a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5b6b1e12bb40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c9c19072e4d37" /><Relationship Type="http://schemas.openxmlformats.org/officeDocument/2006/relationships/theme" Target="/ppt/slideMasters/theme/theme1.xml" Id="R333158f00b8d4b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ac9c19072e4d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a9cd1d32f40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22221797d4a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beb8cfcf346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ee6e20f5d04c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caeb7033c4a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7c702605a74d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0794b7c64244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CITY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CITY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−370 226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4 700 091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64 368 057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160 070 928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ALOIS LAGER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Fru Kroghs brygge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55 91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952 848 909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HOLDING AS</a:t>
            </a:r>
          </a:p>
        </p:txBody>
      </p:sp>
    </p:spTree>
  </p:cSld>
  <p:clrMapOvr>
    <a:masterClrMapping xmlns:a="http://schemas.openxmlformats.org/drawingml/2006/main"/>
  </p:clrMapOvr>
</p:sld>
</file>