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7878c7097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f246e256e4f0e"/>
  </p:sldMasterIdLst>
  <p:sldIdLst>
    <p:sldId xmlns:r="http://schemas.openxmlformats.org/officeDocument/2006/relationships" id="256" r:id="Rb1696e1f27da4735"/>
    <p:sldId xmlns:r="http://schemas.openxmlformats.org/officeDocument/2006/relationships" id="257" r:id="R523931c7c2f74164"/>
    <p:sldId xmlns:r="http://schemas.openxmlformats.org/officeDocument/2006/relationships" id="258" r:id="R36e4ce7313424be8"/>
    <p:sldId xmlns:r="http://schemas.openxmlformats.org/officeDocument/2006/relationships" id="259" r:id="R59f3c248752f4340"/>
    <p:sldId xmlns:r="http://schemas.openxmlformats.org/officeDocument/2006/relationships" id="260" r:id="R9f4634c4d312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f246e256e4f0e" /><Relationship Type="http://schemas.openxmlformats.org/officeDocument/2006/relationships/slide" Target="/ppt/slides/slide1.xml" Id="Rb1696e1f27da4735" /><Relationship Type="http://schemas.openxmlformats.org/officeDocument/2006/relationships/slide" Target="/ppt/slides/slide2.xml" Id="R523931c7c2f74164" /><Relationship Type="http://schemas.openxmlformats.org/officeDocument/2006/relationships/slide" Target="/ppt/slides/slide3.xml" Id="R36e4ce7313424be8" /><Relationship Type="http://schemas.openxmlformats.org/officeDocument/2006/relationships/slide" Target="/ppt/slides/slide4.xml" Id="R59f3c248752f4340" /><Relationship Type="http://schemas.openxmlformats.org/officeDocument/2006/relationships/slide" Target="/ppt/slides/slide5.xml" Id="R9f4634c4d312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f8a10aef2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c7dca178a4166" /><Relationship Type="http://schemas.openxmlformats.org/officeDocument/2006/relationships/theme" Target="/ppt/slideMasters/theme/theme1.xml" Id="R27a2aef199ce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c7dca178a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3caa20f6b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607cbe71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28c198279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f813c724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bb47f0310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KOMMUNE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postmottak@elverum.kommune.no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www.elverum.kommune.no/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952 857 991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