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f2f181ebe54d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76f98c1ac644ed"/>
  </p:sldMasterIdLst>
  <p:sldIdLst>
    <p:sldId xmlns:r="http://schemas.openxmlformats.org/officeDocument/2006/relationships" id="256" r:id="R464361103d074a12"/>
    <p:sldId xmlns:r="http://schemas.openxmlformats.org/officeDocument/2006/relationships" id="257" r:id="Rc14a8bd259bf45d6"/>
    <p:sldId xmlns:r="http://schemas.openxmlformats.org/officeDocument/2006/relationships" id="258" r:id="R1cd897b901df4ce9"/>
    <p:sldId xmlns:r="http://schemas.openxmlformats.org/officeDocument/2006/relationships" id="259" r:id="Rc9c04a3cdac84d90"/>
    <p:sldId xmlns:r="http://schemas.openxmlformats.org/officeDocument/2006/relationships" id="260" r:id="R03cd90e3a6a841b5"/>
    <p:sldId xmlns:r="http://schemas.openxmlformats.org/officeDocument/2006/relationships" id="261" r:id="R886f9e4beb3b4f3b"/>
    <p:sldId xmlns:r="http://schemas.openxmlformats.org/officeDocument/2006/relationships" id="262" r:id="R3be71bf832aa4b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76f98c1ac644ed" /><Relationship Type="http://schemas.openxmlformats.org/officeDocument/2006/relationships/slide" Target="/ppt/slides/slide1.xml" Id="R464361103d074a12" /><Relationship Type="http://schemas.openxmlformats.org/officeDocument/2006/relationships/slide" Target="/ppt/slides/slide2.xml" Id="Rc14a8bd259bf45d6" /><Relationship Type="http://schemas.openxmlformats.org/officeDocument/2006/relationships/slide" Target="/ppt/slides/slide3.xml" Id="R1cd897b901df4ce9" /><Relationship Type="http://schemas.openxmlformats.org/officeDocument/2006/relationships/slide" Target="/ppt/slides/slide4.xml" Id="Rc9c04a3cdac84d90" /><Relationship Type="http://schemas.openxmlformats.org/officeDocument/2006/relationships/slide" Target="/ppt/slides/slide5.xml" Id="R03cd90e3a6a841b5" /><Relationship Type="http://schemas.openxmlformats.org/officeDocument/2006/relationships/slide" Target="/ppt/slides/slide6.xml" Id="R886f9e4beb3b4f3b" /><Relationship Type="http://schemas.openxmlformats.org/officeDocument/2006/relationships/slide" Target="/ppt/slides/slide7.xml" Id="R3be71bf832aa4b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5f24388c714e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6db208738400d" /><Relationship Type="http://schemas.openxmlformats.org/officeDocument/2006/relationships/theme" Target="/ppt/slideMasters/theme/theme1.xml" Id="Rffcc1e7df8ce4f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76db20873840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4100685b740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55984bcd244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4dfd14f3643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8d8ae8ad848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d4702a11a4e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54bb9fc9a46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5403f4dc348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EIENDOM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−376 857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82 567 187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259 548 008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282 953 088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TOR DAGFINN  –  85,6 %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TONE  –  14,4 %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Eiganesveien 95A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953 052 865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