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ce32232e7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82c1aa1f24d0e"/>
  </p:sldMasterIdLst>
  <p:sldIdLst>
    <p:sldId xmlns:r="http://schemas.openxmlformats.org/officeDocument/2006/relationships" id="256" r:id="R07aa262ae7bb4ff4"/>
    <p:sldId xmlns:r="http://schemas.openxmlformats.org/officeDocument/2006/relationships" id="257" r:id="R2953f2aed75e44ce"/>
    <p:sldId xmlns:r="http://schemas.openxmlformats.org/officeDocument/2006/relationships" id="258" r:id="R3d14a127704f4830"/>
    <p:sldId xmlns:r="http://schemas.openxmlformats.org/officeDocument/2006/relationships" id="259" r:id="R502842e7b88e4db3"/>
    <p:sldId xmlns:r="http://schemas.openxmlformats.org/officeDocument/2006/relationships" id="260" r:id="R83c8fa7216b34958"/>
    <p:sldId xmlns:r="http://schemas.openxmlformats.org/officeDocument/2006/relationships" id="261" r:id="Rdd1b8d46524b49ec"/>
    <p:sldId xmlns:r="http://schemas.openxmlformats.org/officeDocument/2006/relationships" id="262" r:id="R97d4e9708404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82c1aa1f24d0e" /><Relationship Type="http://schemas.openxmlformats.org/officeDocument/2006/relationships/slide" Target="/ppt/slides/slide1.xml" Id="R07aa262ae7bb4ff4" /><Relationship Type="http://schemas.openxmlformats.org/officeDocument/2006/relationships/slide" Target="/ppt/slides/slide2.xml" Id="R2953f2aed75e44ce" /><Relationship Type="http://schemas.openxmlformats.org/officeDocument/2006/relationships/slide" Target="/ppt/slides/slide3.xml" Id="R3d14a127704f4830" /><Relationship Type="http://schemas.openxmlformats.org/officeDocument/2006/relationships/slide" Target="/ppt/slides/slide4.xml" Id="R502842e7b88e4db3" /><Relationship Type="http://schemas.openxmlformats.org/officeDocument/2006/relationships/slide" Target="/ppt/slides/slide5.xml" Id="R83c8fa7216b34958" /><Relationship Type="http://schemas.openxmlformats.org/officeDocument/2006/relationships/slide" Target="/ppt/slides/slide6.xml" Id="Rdd1b8d46524b49ec" /><Relationship Type="http://schemas.openxmlformats.org/officeDocument/2006/relationships/slide" Target="/ppt/slides/slide7.xml" Id="R97d4e9708404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34d7246a6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1e9f825ef49bd" /><Relationship Type="http://schemas.openxmlformats.org/officeDocument/2006/relationships/theme" Target="/ppt/slideMasters/theme/theme1.xml" Id="R28132d95d348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1e9f825ef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b272a36fa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0b7ce7054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3819ef483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d7c3d1a8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538116cc6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3fca88f3a41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9e93d4005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SCANDIC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6 734 893 038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567 531 807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498 463 145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671 479 009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1 761 648 190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HOTELS HOLDING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Brynsalléen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norway@scandichotels.com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953 149 117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HOTELS AS</a:t>
            </a:r>
          </a:p>
        </p:txBody>
      </p:sp>
    </p:spTree>
  </p:cSld>
  <p:clrMapOvr>
    <a:masterClrMapping xmlns:a="http://schemas.openxmlformats.org/drawingml/2006/main"/>
  </p:clrMapOvr>
</p:sld>
</file>